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av" ContentType="audio/wav"/>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95" r:id="rId6"/>
  </p:sldMasterIdLst>
  <p:notesMasterIdLst>
    <p:notesMasterId r:id="rId42"/>
  </p:notesMasterIdLst>
  <p:sldIdLst>
    <p:sldId id="300" r:id="rId7"/>
    <p:sldId id="306" r:id="rId8"/>
    <p:sldId id="365" r:id="rId9"/>
    <p:sldId id="356" r:id="rId10"/>
    <p:sldId id="357" r:id="rId11"/>
    <p:sldId id="278" r:id="rId12"/>
    <p:sldId id="364" r:id="rId13"/>
    <p:sldId id="279" r:id="rId14"/>
    <p:sldId id="319" r:id="rId15"/>
    <p:sldId id="366" r:id="rId16"/>
    <p:sldId id="280" r:id="rId17"/>
    <p:sldId id="367" r:id="rId18"/>
    <p:sldId id="347" r:id="rId19"/>
    <p:sldId id="372" r:id="rId20"/>
    <p:sldId id="377" r:id="rId21"/>
    <p:sldId id="374" r:id="rId22"/>
    <p:sldId id="378" r:id="rId23"/>
    <p:sldId id="376" r:id="rId24"/>
    <p:sldId id="410" r:id="rId25"/>
    <p:sldId id="323" r:id="rId26"/>
    <p:sldId id="393" r:id="rId27"/>
    <p:sldId id="394" r:id="rId28"/>
    <p:sldId id="406" r:id="rId29"/>
    <p:sldId id="349" r:id="rId30"/>
    <p:sldId id="337" r:id="rId31"/>
    <p:sldId id="409" r:id="rId32"/>
    <p:sldId id="427" r:id="rId33"/>
    <p:sldId id="419" r:id="rId34"/>
    <p:sldId id="353" r:id="rId35"/>
    <p:sldId id="430" r:id="rId36"/>
    <p:sldId id="443" r:id="rId37"/>
    <p:sldId id="449" r:id="rId38"/>
    <p:sldId id="447" r:id="rId39"/>
    <p:sldId id="439" r:id="rId40"/>
    <p:sldId id="440" r:id="rId41"/>
  </p:sldIdLst>
  <p:sldSz cx="9144000" cy="6858000" type="screen4x3"/>
  <p:notesSz cx="6797675" cy="9926638"/>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is e-Learning" id="{0DA0706E-03E7-42D8-872D-84F41D81D8BD}">
          <p14:sldIdLst>
            <p14:sldId id="300"/>
            <p14:sldId id="306"/>
          </p14:sldIdLst>
        </p14:section>
        <p14:section name="Introduction to PLM" id="{47B28248-F0E2-49E7-8E1E-C6F1F0CB52F1}">
          <p14:sldIdLst>
            <p14:sldId id="365"/>
            <p14:sldId id="356"/>
            <p14:sldId id="357"/>
            <p14:sldId id="278"/>
          </p14:sldIdLst>
        </p14:section>
        <p14:section name="Business Challenges and Strategy" id="{426BCFE5-2946-4861-B48D-3B561A564893}">
          <p14:sldIdLst>
            <p14:sldId id="364"/>
            <p14:sldId id="279"/>
            <p14:sldId id="319"/>
          </p14:sldIdLst>
        </p14:section>
        <p14:section name="PLM Target Architecture" id="{7758A89B-3A4F-415F-95DF-179AFB00FCAB}">
          <p14:sldIdLst>
            <p14:sldId id="366"/>
            <p14:sldId id="280"/>
            <p14:sldId id="367"/>
            <p14:sldId id="347"/>
            <p14:sldId id="372"/>
            <p14:sldId id="377"/>
            <p14:sldId id="374"/>
            <p14:sldId id="378"/>
            <p14:sldId id="376"/>
            <p14:sldId id="410"/>
            <p14:sldId id="323"/>
            <p14:sldId id="393"/>
            <p14:sldId id="394"/>
            <p14:sldId id="406"/>
            <p14:sldId id="349"/>
            <p14:sldId id="337"/>
            <p14:sldId id="409"/>
            <p14:sldId id="427"/>
            <p14:sldId id="419"/>
            <p14:sldId id="353"/>
          </p14:sldIdLst>
        </p14:section>
        <p14:section name="Transition from AS-IS to TO-BE" id="{78F45871-B0E1-4C26-85FC-FBB9D1A3AFC2}">
          <p14:sldIdLst>
            <p14:sldId id="430"/>
            <p14:sldId id="443"/>
            <p14:sldId id="449"/>
            <p14:sldId id="447"/>
            <p14:sldId id="439"/>
            <p14:sldId id="44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AF44"/>
    <a:srgbClr val="BDBA53"/>
    <a:srgbClr val="FFFFFF"/>
    <a:srgbClr val="4F81BD"/>
    <a:srgbClr val="435F87"/>
    <a:srgbClr val="385D9E"/>
    <a:srgbClr val="DBDAA2"/>
    <a:srgbClr val="829BC0"/>
    <a:srgbClr val="6383B1"/>
    <a:srgbClr val="B1BC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47" autoAdjust="0"/>
    <p:restoredTop sz="99880" autoAdjust="0"/>
  </p:normalViewPr>
  <p:slideViewPr>
    <p:cSldViewPr>
      <p:cViewPr>
        <p:scale>
          <a:sx n="75" d="100"/>
          <a:sy n="75" d="100"/>
        </p:scale>
        <p:origin x="546" y="888"/>
      </p:cViewPr>
      <p:guideLst>
        <p:guide orient="horz" pos="255"/>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4.png"/><Relationship Id="rId4" Type="http://schemas.openxmlformats.org/officeDocument/2006/relationships/image" Target="../media/image5.png"/></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ata6.xml.rels><?xml version="1.0" encoding="UTF-8" standalone="yes"?>
<Relationships xmlns="http://schemas.openxmlformats.org/package/2006/relationships"><Relationship Id="rId1" Type="http://schemas.openxmlformats.org/officeDocument/2006/relationships/image" Target="../media/image21.png"/></Relationships>
</file>

<file path=ppt/diagrams/_rels/data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4.png"/><Relationship Id="rId4" Type="http://schemas.openxmlformats.org/officeDocument/2006/relationships/image" Target="../media/image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4.png"/><Relationship Id="rId4"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07/relationships/hdphoto" Target="../media/hdphoto1.wdp"/><Relationship Id="rId1"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4.png"/><Relationship Id="rId4" Type="http://schemas.openxmlformats.org/officeDocument/2006/relationships/image" Target="../media/image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4.png"/><Relationship Id="rId4" Type="http://schemas.openxmlformats.org/officeDocument/2006/relationships/image" Target="../media/image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BEF5AE-2368-4198-B429-64BBF44EDC08}" type="doc">
      <dgm:prSet loTypeId="urn:microsoft.com/office/officeart/2008/layout/AscendingPictureAccentProcess" loCatId="process" qsTypeId="urn:microsoft.com/office/officeart/2005/8/quickstyle/simple2" qsCatId="simple" csTypeId="urn:microsoft.com/office/officeart/2005/8/colors/accent1_2" csCatId="accent1" phldr="1"/>
      <dgm:spPr/>
      <dgm:t>
        <a:bodyPr/>
        <a:lstStyle/>
        <a:p>
          <a:endParaRPr lang="sv-SE"/>
        </a:p>
      </dgm:t>
    </dgm:pt>
    <dgm:pt modelId="{42757314-C920-462B-B3F4-BC51B162EEFF}">
      <dgm:prSet phldrT="[Text]"/>
      <dgm:spPr/>
      <dgm:t>
        <a:bodyPr/>
        <a:lstStyle/>
        <a:p>
          <a:r>
            <a:rPr lang="sv-SE" smtClean="0"/>
            <a:t>What is PLM?</a:t>
          </a:r>
          <a:endParaRPr lang="sv-SE"/>
        </a:p>
      </dgm:t>
    </dgm:pt>
    <dgm:pt modelId="{48508745-1969-4624-A66A-443420235FFD}" type="parTrans" cxnId="{869E3ECC-3FB7-4DF3-8F77-5BEFEFAF0F6E}">
      <dgm:prSet/>
      <dgm:spPr/>
      <dgm:t>
        <a:bodyPr/>
        <a:lstStyle/>
        <a:p>
          <a:endParaRPr lang="sv-SE"/>
        </a:p>
      </dgm:t>
    </dgm:pt>
    <dgm:pt modelId="{AC630474-A15E-4A5B-BE14-D30933320451}" type="sibTrans" cxnId="{869E3ECC-3FB7-4DF3-8F77-5BEFEFAF0F6E}">
      <dgm:prSet/>
      <dgm:spPr>
        <a:blipFill rotWithShape="1">
          <a:blip xmlns:r="http://schemas.openxmlformats.org/officeDocument/2006/relationships" r:embed="rId1"/>
          <a:stretch>
            <a:fillRect/>
          </a:stretch>
        </a:blipFill>
      </dgm:spPr>
      <dgm:t>
        <a:bodyPr/>
        <a:lstStyle/>
        <a:p>
          <a:endParaRPr lang="sv-SE"/>
        </a:p>
      </dgm:t>
    </dgm:pt>
    <dgm:pt modelId="{DD975159-F4E2-44F2-8B5F-55C986FF5FC5}">
      <dgm:prSet phldrT="[Text]"/>
      <dgm:spPr/>
      <dgm:t>
        <a:bodyPr/>
        <a:lstStyle/>
        <a:p>
          <a:r>
            <a:rPr lang="sv-SE" smtClean="0"/>
            <a:t>PLM Target Architectrure</a:t>
          </a:r>
          <a:endParaRPr lang="sv-SE"/>
        </a:p>
      </dgm:t>
    </dgm:pt>
    <dgm:pt modelId="{AE5EE73E-6198-4789-ABF9-DA02A482CE8E}" type="parTrans" cxnId="{64EAD76C-B5F0-4904-8998-A9EDBECF51DE}">
      <dgm:prSet/>
      <dgm:spPr/>
      <dgm:t>
        <a:bodyPr/>
        <a:lstStyle/>
        <a:p>
          <a:endParaRPr lang="sv-SE"/>
        </a:p>
      </dgm:t>
    </dgm:pt>
    <dgm:pt modelId="{4FD7C8D2-1F63-48A6-BFD3-99D819A7D8CA}" type="sibTrans" cxnId="{64EAD76C-B5F0-4904-8998-A9EDBECF51DE}">
      <dgm:prSet/>
      <dgm:spPr>
        <a:blipFill rotWithShape="1">
          <a:blip xmlns:r="http://schemas.openxmlformats.org/officeDocument/2006/relationships" r:embed="rId2"/>
          <a:stretch>
            <a:fillRect/>
          </a:stretch>
        </a:blipFill>
      </dgm:spPr>
      <dgm:t>
        <a:bodyPr/>
        <a:lstStyle/>
        <a:p>
          <a:endParaRPr lang="sv-SE"/>
        </a:p>
      </dgm:t>
    </dgm:pt>
    <dgm:pt modelId="{6D3D6C2D-EA8A-4EF6-8013-48DA59124394}">
      <dgm:prSet phldrT="[Text]"/>
      <dgm:spPr/>
      <dgm:t>
        <a:bodyPr/>
        <a:lstStyle/>
        <a:p>
          <a:r>
            <a:rPr lang="sv-SE" smtClean="0"/>
            <a:t>Transition from As-Is to To-Be</a:t>
          </a:r>
          <a:endParaRPr lang="sv-SE"/>
        </a:p>
      </dgm:t>
    </dgm:pt>
    <dgm:pt modelId="{58EC8B1C-F1F7-4CC7-95EB-E2960B78E69D}" type="parTrans" cxnId="{ADD5C270-3928-4D58-8D78-2ECC925346A9}">
      <dgm:prSet/>
      <dgm:spPr/>
      <dgm:t>
        <a:bodyPr/>
        <a:lstStyle/>
        <a:p>
          <a:endParaRPr lang="sv-SE"/>
        </a:p>
      </dgm:t>
    </dgm:pt>
    <dgm:pt modelId="{EBF41511-39DA-4563-B372-8D91CA822276}" type="sibTrans" cxnId="{ADD5C270-3928-4D58-8D78-2ECC925346A9}">
      <dgm:prSet/>
      <dgm:spPr>
        <a:blipFill rotWithShape="1">
          <a:blip xmlns:r="http://schemas.openxmlformats.org/officeDocument/2006/relationships" r:embed="rId3"/>
          <a:stretch>
            <a:fillRect/>
          </a:stretch>
        </a:blipFill>
      </dgm:spPr>
      <dgm:t>
        <a:bodyPr/>
        <a:lstStyle/>
        <a:p>
          <a:endParaRPr lang="sv-SE"/>
        </a:p>
      </dgm:t>
    </dgm:pt>
    <dgm:pt modelId="{557DB5EF-6C54-48C0-80A2-18D760D2DCA0}">
      <dgm:prSet phldrT="[Text]"/>
      <dgm:spPr/>
      <dgm:t>
        <a:bodyPr/>
        <a:lstStyle/>
        <a:p>
          <a:r>
            <a:rPr lang="sv-SE" smtClean="0"/>
            <a:t>The Business  Challenges and Strategy</a:t>
          </a:r>
        </a:p>
      </dgm:t>
    </dgm:pt>
    <dgm:pt modelId="{D9A36801-7B58-4CE4-B0AF-4777E51B68D6}" type="parTrans" cxnId="{74D78443-2AF2-485C-A98E-2BEC8669C1A3}">
      <dgm:prSet/>
      <dgm:spPr/>
      <dgm:t>
        <a:bodyPr/>
        <a:lstStyle/>
        <a:p>
          <a:endParaRPr lang="sv-SE"/>
        </a:p>
      </dgm:t>
    </dgm:pt>
    <dgm:pt modelId="{87D692A5-D0A4-49F9-BEAE-50A727116C03}" type="sibTrans" cxnId="{74D78443-2AF2-485C-A98E-2BEC8669C1A3}">
      <dgm:prSet/>
      <dgm:spPr>
        <a:blipFill rotWithShape="1">
          <a:blip xmlns:r="http://schemas.openxmlformats.org/officeDocument/2006/relationships" r:embed="rId4"/>
          <a:stretch>
            <a:fillRect/>
          </a:stretch>
        </a:blipFill>
      </dgm:spPr>
      <dgm:t>
        <a:bodyPr/>
        <a:lstStyle/>
        <a:p>
          <a:endParaRPr lang="sv-SE"/>
        </a:p>
      </dgm:t>
    </dgm:pt>
    <dgm:pt modelId="{6042786C-ED2A-4EA5-80CA-C0A887DACA63}" type="pres">
      <dgm:prSet presAssocID="{0DBEF5AE-2368-4198-B429-64BBF44EDC08}" presName="Name0" presStyleCnt="0">
        <dgm:presLayoutVars>
          <dgm:chMax val="7"/>
          <dgm:chPref val="7"/>
          <dgm:dir/>
        </dgm:presLayoutVars>
      </dgm:prSet>
      <dgm:spPr/>
      <dgm:t>
        <a:bodyPr/>
        <a:lstStyle/>
        <a:p>
          <a:endParaRPr lang="sv-SE"/>
        </a:p>
      </dgm:t>
    </dgm:pt>
    <dgm:pt modelId="{2B9829BD-3495-449B-A969-B60807AC9DEE}" type="pres">
      <dgm:prSet presAssocID="{0DBEF5AE-2368-4198-B429-64BBF44EDC08}" presName="dot1" presStyleLbl="alignNode1" presStyleIdx="0" presStyleCnt="13"/>
      <dgm:spPr/>
    </dgm:pt>
    <dgm:pt modelId="{29A88CE3-2651-42AB-83A1-86AB38CCD96E}" type="pres">
      <dgm:prSet presAssocID="{0DBEF5AE-2368-4198-B429-64BBF44EDC08}" presName="dot2" presStyleLbl="alignNode1" presStyleIdx="1" presStyleCnt="13"/>
      <dgm:spPr/>
    </dgm:pt>
    <dgm:pt modelId="{A1794EAE-B656-4536-8319-24D6A4AF3D00}" type="pres">
      <dgm:prSet presAssocID="{0DBEF5AE-2368-4198-B429-64BBF44EDC08}" presName="dot3" presStyleLbl="alignNode1" presStyleIdx="2" presStyleCnt="13"/>
      <dgm:spPr/>
    </dgm:pt>
    <dgm:pt modelId="{3FA9009B-6680-4281-82C7-DDE6403BEC2C}" type="pres">
      <dgm:prSet presAssocID="{0DBEF5AE-2368-4198-B429-64BBF44EDC08}" presName="dot4" presStyleLbl="alignNode1" presStyleIdx="3" presStyleCnt="13"/>
      <dgm:spPr/>
    </dgm:pt>
    <dgm:pt modelId="{85FAD649-3BCB-437D-B9FC-2AFCA0044667}" type="pres">
      <dgm:prSet presAssocID="{0DBEF5AE-2368-4198-B429-64BBF44EDC08}" presName="dot5" presStyleLbl="alignNode1" presStyleIdx="4" presStyleCnt="13"/>
      <dgm:spPr/>
    </dgm:pt>
    <dgm:pt modelId="{9A0EED59-63EE-40FD-9541-F05A15489122}" type="pres">
      <dgm:prSet presAssocID="{0DBEF5AE-2368-4198-B429-64BBF44EDC08}" presName="dot6" presStyleLbl="alignNode1" presStyleIdx="5" presStyleCnt="13"/>
      <dgm:spPr/>
    </dgm:pt>
    <dgm:pt modelId="{3749A917-891A-48A3-B2FD-0FD9F8A46705}" type="pres">
      <dgm:prSet presAssocID="{0DBEF5AE-2368-4198-B429-64BBF44EDC08}" presName="dotArrow1" presStyleLbl="alignNode1" presStyleIdx="6" presStyleCnt="13"/>
      <dgm:spPr/>
    </dgm:pt>
    <dgm:pt modelId="{6EDDD507-4D64-4777-BB58-E2CF13DB5D37}" type="pres">
      <dgm:prSet presAssocID="{0DBEF5AE-2368-4198-B429-64BBF44EDC08}" presName="dotArrow2" presStyleLbl="alignNode1" presStyleIdx="7" presStyleCnt="13"/>
      <dgm:spPr/>
    </dgm:pt>
    <dgm:pt modelId="{0764E473-D362-473A-A10C-2F8890464E93}" type="pres">
      <dgm:prSet presAssocID="{0DBEF5AE-2368-4198-B429-64BBF44EDC08}" presName="dotArrow3" presStyleLbl="alignNode1" presStyleIdx="8" presStyleCnt="13"/>
      <dgm:spPr/>
    </dgm:pt>
    <dgm:pt modelId="{2D8848CE-9735-4790-9721-EAC2C1889E46}" type="pres">
      <dgm:prSet presAssocID="{0DBEF5AE-2368-4198-B429-64BBF44EDC08}" presName="dotArrow4" presStyleLbl="alignNode1" presStyleIdx="9" presStyleCnt="13"/>
      <dgm:spPr/>
    </dgm:pt>
    <dgm:pt modelId="{FD8C7EFC-A458-4A72-A8BA-ECFC9DF2168D}" type="pres">
      <dgm:prSet presAssocID="{0DBEF5AE-2368-4198-B429-64BBF44EDC08}" presName="dotArrow5" presStyleLbl="alignNode1" presStyleIdx="10" presStyleCnt="13"/>
      <dgm:spPr/>
    </dgm:pt>
    <dgm:pt modelId="{6543EBE1-721D-4CF2-9FF7-03266D5DEF94}" type="pres">
      <dgm:prSet presAssocID="{0DBEF5AE-2368-4198-B429-64BBF44EDC08}" presName="dotArrow6" presStyleLbl="alignNode1" presStyleIdx="11" presStyleCnt="13"/>
      <dgm:spPr/>
    </dgm:pt>
    <dgm:pt modelId="{91141C0E-994C-4F02-8957-BD779C777364}" type="pres">
      <dgm:prSet presAssocID="{0DBEF5AE-2368-4198-B429-64BBF44EDC08}" presName="dotArrow7" presStyleLbl="alignNode1" presStyleIdx="12" presStyleCnt="13"/>
      <dgm:spPr/>
    </dgm:pt>
    <dgm:pt modelId="{A717489F-34E0-482E-98DB-BA65425B8C21}" type="pres">
      <dgm:prSet presAssocID="{42757314-C920-462B-B3F4-BC51B162EEFF}" presName="parTx1" presStyleLbl="node1" presStyleIdx="0" presStyleCnt="4"/>
      <dgm:spPr/>
      <dgm:t>
        <a:bodyPr/>
        <a:lstStyle/>
        <a:p>
          <a:endParaRPr lang="sv-SE"/>
        </a:p>
      </dgm:t>
    </dgm:pt>
    <dgm:pt modelId="{CCF96B92-2714-4831-AB0E-6CD28C2A1A95}" type="pres">
      <dgm:prSet presAssocID="{AC630474-A15E-4A5B-BE14-D30933320451}" presName="picture1" presStyleCnt="0"/>
      <dgm:spPr/>
    </dgm:pt>
    <dgm:pt modelId="{100176FE-CC5B-4854-AF4C-2FC34E588631}" type="pres">
      <dgm:prSet presAssocID="{AC630474-A15E-4A5B-BE14-D30933320451}" presName="imageRepeatNode" presStyleLbl="fgImgPlace1" presStyleIdx="0" presStyleCnt="4"/>
      <dgm:spPr/>
      <dgm:t>
        <a:bodyPr/>
        <a:lstStyle/>
        <a:p>
          <a:endParaRPr lang="sv-SE"/>
        </a:p>
      </dgm:t>
    </dgm:pt>
    <dgm:pt modelId="{A172B206-2580-4A7E-8A06-2E49C3B9979B}" type="pres">
      <dgm:prSet presAssocID="{557DB5EF-6C54-48C0-80A2-18D760D2DCA0}" presName="parTx2" presStyleLbl="node1" presStyleIdx="1" presStyleCnt="4"/>
      <dgm:spPr/>
      <dgm:t>
        <a:bodyPr/>
        <a:lstStyle/>
        <a:p>
          <a:endParaRPr lang="sv-SE"/>
        </a:p>
      </dgm:t>
    </dgm:pt>
    <dgm:pt modelId="{EF1BB200-8956-472E-820A-18C7BEE490B5}" type="pres">
      <dgm:prSet presAssocID="{87D692A5-D0A4-49F9-BEAE-50A727116C03}" presName="picture2" presStyleCnt="0"/>
      <dgm:spPr/>
    </dgm:pt>
    <dgm:pt modelId="{8A3BB9C8-F88E-4663-961E-1DE999F4D0AF}" type="pres">
      <dgm:prSet presAssocID="{87D692A5-D0A4-49F9-BEAE-50A727116C03}" presName="imageRepeatNode" presStyleLbl="fgImgPlace1" presStyleIdx="1" presStyleCnt="4"/>
      <dgm:spPr/>
      <dgm:t>
        <a:bodyPr/>
        <a:lstStyle/>
        <a:p>
          <a:endParaRPr lang="sv-SE"/>
        </a:p>
      </dgm:t>
    </dgm:pt>
    <dgm:pt modelId="{0984C191-3D22-43C7-9824-79204146BA25}" type="pres">
      <dgm:prSet presAssocID="{DD975159-F4E2-44F2-8B5F-55C986FF5FC5}" presName="parTx3" presStyleLbl="node1" presStyleIdx="2" presStyleCnt="4"/>
      <dgm:spPr/>
      <dgm:t>
        <a:bodyPr/>
        <a:lstStyle/>
        <a:p>
          <a:endParaRPr lang="sv-SE"/>
        </a:p>
      </dgm:t>
    </dgm:pt>
    <dgm:pt modelId="{C95B2249-C57C-4F8D-AEC1-F610EE4B128D}" type="pres">
      <dgm:prSet presAssocID="{4FD7C8D2-1F63-48A6-BFD3-99D819A7D8CA}" presName="picture3" presStyleCnt="0"/>
      <dgm:spPr/>
    </dgm:pt>
    <dgm:pt modelId="{19039425-2398-4830-8489-FB66D34AB96C}" type="pres">
      <dgm:prSet presAssocID="{4FD7C8D2-1F63-48A6-BFD3-99D819A7D8CA}" presName="imageRepeatNode" presStyleLbl="fgImgPlace1" presStyleIdx="2" presStyleCnt="4"/>
      <dgm:spPr/>
      <dgm:t>
        <a:bodyPr/>
        <a:lstStyle/>
        <a:p>
          <a:endParaRPr lang="sv-SE"/>
        </a:p>
      </dgm:t>
    </dgm:pt>
    <dgm:pt modelId="{A2A6CE01-1CA6-4963-B299-E391AC7D81A8}" type="pres">
      <dgm:prSet presAssocID="{6D3D6C2D-EA8A-4EF6-8013-48DA59124394}" presName="parTx4" presStyleLbl="node1" presStyleIdx="3" presStyleCnt="4"/>
      <dgm:spPr/>
      <dgm:t>
        <a:bodyPr/>
        <a:lstStyle/>
        <a:p>
          <a:endParaRPr lang="sv-SE"/>
        </a:p>
      </dgm:t>
    </dgm:pt>
    <dgm:pt modelId="{E008D7B0-D2F6-4F60-AB76-83F53360DC61}" type="pres">
      <dgm:prSet presAssocID="{EBF41511-39DA-4563-B372-8D91CA822276}" presName="picture4" presStyleCnt="0"/>
      <dgm:spPr/>
    </dgm:pt>
    <dgm:pt modelId="{7CAC0051-D057-4B33-9915-61B00826A091}" type="pres">
      <dgm:prSet presAssocID="{EBF41511-39DA-4563-B372-8D91CA822276}" presName="imageRepeatNode" presStyleLbl="fgImgPlace1" presStyleIdx="3" presStyleCnt="4"/>
      <dgm:spPr/>
      <dgm:t>
        <a:bodyPr/>
        <a:lstStyle/>
        <a:p>
          <a:endParaRPr lang="sv-SE"/>
        </a:p>
      </dgm:t>
    </dgm:pt>
  </dgm:ptLst>
  <dgm:cxnLst>
    <dgm:cxn modelId="{07A94C86-9854-435F-96B7-EF1063158A2E}" type="presOf" srcId="{4FD7C8D2-1F63-48A6-BFD3-99D819A7D8CA}" destId="{19039425-2398-4830-8489-FB66D34AB96C}" srcOrd="0" destOrd="0" presId="urn:microsoft.com/office/officeart/2008/layout/AscendingPictureAccentProcess"/>
    <dgm:cxn modelId="{F38EBF53-4582-4230-BB9E-691F91A9CF79}" type="presOf" srcId="{AC630474-A15E-4A5B-BE14-D30933320451}" destId="{100176FE-CC5B-4854-AF4C-2FC34E588631}" srcOrd="0" destOrd="0" presId="urn:microsoft.com/office/officeart/2008/layout/AscendingPictureAccentProcess"/>
    <dgm:cxn modelId="{527AB99A-AB33-474F-9DB0-309E2FCAE276}" type="presOf" srcId="{EBF41511-39DA-4563-B372-8D91CA822276}" destId="{7CAC0051-D057-4B33-9915-61B00826A091}" srcOrd="0" destOrd="0" presId="urn:microsoft.com/office/officeart/2008/layout/AscendingPictureAccentProcess"/>
    <dgm:cxn modelId="{33638417-60AD-49E9-9637-93C5037C6593}" type="presOf" srcId="{DD975159-F4E2-44F2-8B5F-55C986FF5FC5}" destId="{0984C191-3D22-43C7-9824-79204146BA25}" srcOrd="0" destOrd="0" presId="urn:microsoft.com/office/officeart/2008/layout/AscendingPictureAccentProcess"/>
    <dgm:cxn modelId="{ADD5C270-3928-4D58-8D78-2ECC925346A9}" srcId="{0DBEF5AE-2368-4198-B429-64BBF44EDC08}" destId="{6D3D6C2D-EA8A-4EF6-8013-48DA59124394}" srcOrd="3" destOrd="0" parTransId="{58EC8B1C-F1F7-4CC7-95EB-E2960B78E69D}" sibTransId="{EBF41511-39DA-4563-B372-8D91CA822276}"/>
    <dgm:cxn modelId="{7EB4D603-993A-40A3-8A62-2F8FD228A9D3}" type="presOf" srcId="{6D3D6C2D-EA8A-4EF6-8013-48DA59124394}" destId="{A2A6CE01-1CA6-4963-B299-E391AC7D81A8}" srcOrd="0" destOrd="0" presId="urn:microsoft.com/office/officeart/2008/layout/AscendingPictureAccentProcess"/>
    <dgm:cxn modelId="{869E3ECC-3FB7-4DF3-8F77-5BEFEFAF0F6E}" srcId="{0DBEF5AE-2368-4198-B429-64BBF44EDC08}" destId="{42757314-C920-462B-B3F4-BC51B162EEFF}" srcOrd="0" destOrd="0" parTransId="{48508745-1969-4624-A66A-443420235FFD}" sibTransId="{AC630474-A15E-4A5B-BE14-D30933320451}"/>
    <dgm:cxn modelId="{B4157AD1-A3F0-45DA-B551-BD1C35C18354}" type="presOf" srcId="{87D692A5-D0A4-49F9-BEAE-50A727116C03}" destId="{8A3BB9C8-F88E-4663-961E-1DE999F4D0AF}" srcOrd="0" destOrd="0" presId="urn:microsoft.com/office/officeart/2008/layout/AscendingPictureAccentProcess"/>
    <dgm:cxn modelId="{64EAD76C-B5F0-4904-8998-A9EDBECF51DE}" srcId="{0DBEF5AE-2368-4198-B429-64BBF44EDC08}" destId="{DD975159-F4E2-44F2-8B5F-55C986FF5FC5}" srcOrd="2" destOrd="0" parTransId="{AE5EE73E-6198-4789-ABF9-DA02A482CE8E}" sibTransId="{4FD7C8D2-1F63-48A6-BFD3-99D819A7D8CA}"/>
    <dgm:cxn modelId="{F1D65269-7932-4504-995F-22815B001D22}" type="presOf" srcId="{42757314-C920-462B-B3F4-BC51B162EEFF}" destId="{A717489F-34E0-482E-98DB-BA65425B8C21}" srcOrd="0" destOrd="0" presId="urn:microsoft.com/office/officeart/2008/layout/AscendingPictureAccentProcess"/>
    <dgm:cxn modelId="{74D78443-2AF2-485C-A98E-2BEC8669C1A3}" srcId="{0DBEF5AE-2368-4198-B429-64BBF44EDC08}" destId="{557DB5EF-6C54-48C0-80A2-18D760D2DCA0}" srcOrd="1" destOrd="0" parTransId="{D9A36801-7B58-4CE4-B0AF-4777E51B68D6}" sibTransId="{87D692A5-D0A4-49F9-BEAE-50A727116C03}"/>
    <dgm:cxn modelId="{89AE3C83-0A9C-4116-8BB5-14EF191112C9}" type="presOf" srcId="{557DB5EF-6C54-48C0-80A2-18D760D2DCA0}" destId="{A172B206-2580-4A7E-8A06-2E49C3B9979B}" srcOrd="0" destOrd="0" presId="urn:microsoft.com/office/officeart/2008/layout/AscendingPictureAccentProcess"/>
    <dgm:cxn modelId="{FBC86CB0-73AA-49D6-B6DB-7BB94307EB52}" type="presOf" srcId="{0DBEF5AE-2368-4198-B429-64BBF44EDC08}" destId="{6042786C-ED2A-4EA5-80CA-C0A887DACA63}" srcOrd="0" destOrd="0" presId="urn:microsoft.com/office/officeart/2008/layout/AscendingPictureAccentProcess"/>
    <dgm:cxn modelId="{819E534D-6A5A-49B7-96D9-35947BB607DE}" type="presParOf" srcId="{6042786C-ED2A-4EA5-80CA-C0A887DACA63}" destId="{2B9829BD-3495-449B-A969-B60807AC9DEE}" srcOrd="0" destOrd="0" presId="urn:microsoft.com/office/officeart/2008/layout/AscendingPictureAccentProcess"/>
    <dgm:cxn modelId="{07849BDB-F064-40B7-97EB-D57E36DAD0B8}" type="presParOf" srcId="{6042786C-ED2A-4EA5-80CA-C0A887DACA63}" destId="{29A88CE3-2651-42AB-83A1-86AB38CCD96E}" srcOrd="1" destOrd="0" presId="urn:microsoft.com/office/officeart/2008/layout/AscendingPictureAccentProcess"/>
    <dgm:cxn modelId="{83365540-1144-4B57-97F7-8C44C1D9A0BD}" type="presParOf" srcId="{6042786C-ED2A-4EA5-80CA-C0A887DACA63}" destId="{A1794EAE-B656-4536-8319-24D6A4AF3D00}" srcOrd="2" destOrd="0" presId="urn:microsoft.com/office/officeart/2008/layout/AscendingPictureAccentProcess"/>
    <dgm:cxn modelId="{419431AE-2DE3-40C0-AF5A-5B951B43E200}" type="presParOf" srcId="{6042786C-ED2A-4EA5-80CA-C0A887DACA63}" destId="{3FA9009B-6680-4281-82C7-DDE6403BEC2C}" srcOrd="3" destOrd="0" presId="urn:microsoft.com/office/officeart/2008/layout/AscendingPictureAccentProcess"/>
    <dgm:cxn modelId="{33810396-9711-44DC-996F-4F5155480101}" type="presParOf" srcId="{6042786C-ED2A-4EA5-80CA-C0A887DACA63}" destId="{85FAD649-3BCB-437D-B9FC-2AFCA0044667}" srcOrd="4" destOrd="0" presId="urn:microsoft.com/office/officeart/2008/layout/AscendingPictureAccentProcess"/>
    <dgm:cxn modelId="{382343F0-A0FB-42C8-A411-CC1205B07DB0}" type="presParOf" srcId="{6042786C-ED2A-4EA5-80CA-C0A887DACA63}" destId="{9A0EED59-63EE-40FD-9541-F05A15489122}" srcOrd="5" destOrd="0" presId="urn:microsoft.com/office/officeart/2008/layout/AscendingPictureAccentProcess"/>
    <dgm:cxn modelId="{1E85CECF-7AEF-4A23-8B92-CC7BCD8B250D}" type="presParOf" srcId="{6042786C-ED2A-4EA5-80CA-C0A887DACA63}" destId="{3749A917-891A-48A3-B2FD-0FD9F8A46705}" srcOrd="6" destOrd="0" presId="urn:microsoft.com/office/officeart/2008/layout/AscendingPictureAccentProcess"/>
    <dgm:cxn modelId="{5C0FD812-4E6F-4BAD-8343-F2A1918A9812}" type="presParOf" srcId="{6042786C-ED2A-4EA5-80CA-C0A887DACA63}" destId="{6EDDD507-4D64-4777-BB58-E2CF13DB5D37}" srcOrd="7" destOrd="0" presId="urn:microsoft.com/office/officeart/2008/layout/AscendingPictureAccentProcess"/>
    <dgm:cxn modelId="{B9BD0845-1A02-4BC1-AC5A-898CE528C9F6}" type="presParOf" srcId="{6042786C-ED2A-4EA5-80CA-C0A887DACA63}" destId="{0764E473-D362-473A-A10C-2F8890464E93}" srcOrd="8" destOrd="0" presId="urn:microsoft.com/office/officeart/2008/layout/AscendingPictureAccentProcess"/>
    <dgm:cxn modelId="{277585F9-AC05-4638-BD48-321DE651CFD9}" type="presParOf" srcId="{6042786C-ED2A-4EA5-80CA-C0A887DACA63}" destId="{2D8848CE-9735-4790-9721-EAC2C1889E46}" srcOrd="9" destOrd="0" presId="urn:microsoft.com/office/officeart/2008/layout/AscendingPictureAccentProcess"/>
    <dgm:cxn modelId="{93B32361-93A8-4D46-B4FE-F1759E180B15}" type="presParOf" srcId="{6042786C-ED2A-4EA5-80CA-C0A887DACA63}" destId="{FD8C7EFC-A458-4A72-A8BA-ECFC9DF2168D}" srcOrd="10" destOrd="0" presId="urn:microsoft.com/office/officeart/2008/layout/AscendingPictureAccentProcess"/>
    <dgm:cxn modelId="{EB3B2FBA-FC7B-4B8B-96EA-0359005A4199}" type="presParOf" srcId="{6042786C-ED2A-4EA5-80CA-C0A887DACA63}" destId="{6543EBE1-721D-4CF2-9FF7-03266D5DEF94}" srcOrd="11" destOrd="0" presId="urn:microsoft.com/office/officeart/2008/layout/AscendingPictureAccentProcess"/>
    <dgm:cxn modelId="{A864AC65-A1EA-4FDB-9B84-A90B33A46956}" type="presParOf" srcId="{6042786C-ED2A-4EA5-80CA-C0A887DACA63}" destId="{91141C0E-994C-4F02-8957-BD779C777364}" srcOrd="12" destOrd="0" presId="urn:microsoft.com/office/officeart/2008/layout/AscendingPictureAccentProcess"/>
    <dgm:cxn modelId="{3CA047DE-AEC5-492A-85DB-54DBD9FD8967}" type="presParOf" srcId="{6042786C-ED2A-4EA5-80CA-C0A887DACA63}" destId="{A717489F-34E0-482E-98DB-BA65425B8C21}" srcOrd="13" destOrd="0" presId="urn:microsoft.com/office/officeart/2008/layout/AscendingPictureAccentProcess"/>
    <dgm:cxn modelId="{85B7BEA5-CD42-4DA4-9753-88B7AA53D38F}" type="presParOf" srcId="{6042786C-ED2A-4EA5-80CA-C0A887DACA63}" destId="{CCF96B92-2714-4831-AB0E-6CD28C2A1A95}" srcOrd="14" destOrd="0" presId="urn:microsoft.com/office/officeart/2008/layout/AscendingPictureAccentProcess"/>
    <dgm:cxn modelId="{C5D5ACDD-4E9A-4C59-9D75-97DF66675EC4}" type="presParOf" srcId="{CCF96B92-2714-4831-AB0E-6CD28C2A1A95}" destId="{100176FE-CC5B-4854-AF4C-2FC34E588631}" srcOrd="0" destOrd="0" presId="urn:microsoft.com/office/officeart/2008/layout/AscendingPictureAccentProcess"/>
    <dgm:cxn modelId="{E4CF0BFF-7C65-4D2E-8D5B-69A4EB6655AD}" type="presParOf" srcId="{6042786C-ED2A-4EA5-80CA-C0A887DACA63}" destId="{A172B206-2580-4A7E-8A06-2E49C3B9979B}" srcOrd="15" destOrd="0" presId="urn:microsoft.com/office/officeart/2008/layout/AscendingPictureAccentProcess"/>
    <dgm:cxn modelId="{BCC79BF4-1086-4A25-8DB6-AA88391B09B8}" type="presParOf" srcId="{6042786C-ED2A-4EA5-80CA-C0A887DACA63}" destId="{EF1BB200-8956-472E-820A-18C7BEE490B5}" srcOrd="16" destOrd="0" presId="urn:microsoft.com/office/officeart/2008/layout/AscendingPictureAccentProcess"/>
    <dgm:cxn modelId="{8328EDDF-B374-4E47-9C5B-BDBC0CA51073}" type="presParOf" srcId="{EF1BB200-8956-472E-820A-18C7BEE490B5}" destId="{8A3BB9C8-F88E-4663-961E-1DE999F4D0AF}" srcOrd="0" destOrd="0" presId="urn:microsoft.com/office/officeart/2008/layout/AscendingPictureAccentProcess"/>
    <dgm:cxn modelId="{86EF1A07-EA9B-4A13-8421-C6EB942423E2}" type="presParOf" srcId="{6042786C-ED2A-4EA5-80CA-C0A887DACA63}" destId="{0984C191-3D22-43C7-9824-79204146BA25}" srcOrd="17" destOrd="0" presId="urn:microsoft.com/office/officeart/2008/layout/AscendingPictureAccentProcess"/>
    <dgm:cxn modelId="{753C8D5F-6056-4997-B499-A2CDD4ED21B8}" type="presParOf" srcId="{6042786C-ED2A-4EA5-80CA-C0A887DACA63}" destId="{C95B2249-C57C-4F8D-AEC1-F610EE4B128D}" srcOrd="18" destOrd="0" presId="urn:microsoft.com/office/officeart/2008/layout/AscendingPictureAccentProcess"/>
    <dgm:cxn modelId="{C4851323-C36D-4867-A776-52558A95C921}" type="presParOf" srcId="{C95B2249-C57C-4F8D-AEC1-F610EE4B128D}" destId="{19039425-2398-4830-8489-FB66D34AB96C}" srcOrd="0" destOrd="0" presId="urn:microsoft.com/office/officeart/2008/layout/AscendingPictureAccentProcess"/>
    <dgm:cxn modelId="{D4584F1D-77C6-490F-BB3A-02E593C2B8B2}" type="presParOf" srcId="{6042786C-ED2A-4EA5-80CA-C0A887DACA63}" destId="{A2A6CE01-1CA6-4963-B299-E391AC7D81A8}" srcOrd="19" destOrd="0" presId="urn:microsoft.com/office/officeart/2008/layout/AscendingPictureAccentProcess"/>
    <dgm:cxn modelId="{162462ED-7AD9-42F3-B8EC-D7EA8595188D}" type="presParOf" srcId="{6042786C-ED2A-4EA5-80CA-C0A887DACA63}" destId="{E008D7B0-D2F6-4F60-AB76-83F53360DC61}" srcOrd="20" destOrd="0" presId="urn:microsoft.com/office/officeart/2008/layout/AscendingPictureAccentProcess"/>
    <dgm:cxn modelId="{8797BF76-445A-4228-908C-538A996957EC}" type="presParOf" srcId="{E008D7B0-D2F6-4F60-AB76-83F53360DC61}" destId="{7CAC0051-D057-4B33-9915-61B00826A09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BEF5AE-2368-4198-B429-64BBF44EDC08}" type="doc">
      <dgm:prSet loTypeId="urn:microsoft.com/office/officeart/2008/layout/AscendingPictureAccentProcess" loCatId="process" qsTypeId="urn:microsoft.com/office/officeart/2005/8/quickstyle/simple2" qsCatId="simple" csTypeId="urn:microsoft.com/office/officeart/2005/8/colors/accent1_2" csCatId="accent1" phldr="1"/>
      <dgm:spPr/>
      <dgm:t>
        <a:bodyPr/>
        <a:lstStyle/>
        <a:p>
          <a:endParaRPr lang="sv-SE"/>
        </a:p>
      </dgm:t>
    </dgm:pt>
    <dgm:pt modelId="{42757314-C920-462B-B3F4-BC51B162EEFF}">
      <dgm:prSet phldrT="[Text]"/>
      <dgm:spPr>
        <a:solidFill>
          <a:schemeClr val="accent2"/>
        </a:solidFill>
      </dgm:spPr>
      <dgm:t>
        <a:bodyPr/>
        <a:lstStyle/>
        <a:p>
          <a:r>
            <a:rPr lang="sv-SE" smtClean="0"/>
            <a:t>What is PLM?</a:t>
          </a:r>
          <a:endParaRPr lang="sv-SE"/>
        </a:p>
      </dgm:t>
    </dgm:pt>
    <dgm:pt modelId="{48508745-1969-4624-A66A-443420235FFD}" type="parTrans" cxnId="{869E3ECC-3FB7-4DF3-8F77-5BEFEFAF0F6E}">
      <dgm:prSet/>
      <dgm:spPr/>
      <dgm:t>
        <a:bodyPr/>
        <a:lstStyle/>
        <a:p>
          <a:endParaRPr lang="sv-SE"/>
        </a:p>
      </dgm:t>
    </dgm:pt>
    <dgm:pt modelId="{AC630474-A15E-4A5B-BE14-D30933320451}" type="sibTrans" cxnId="{869E3ECC-3FB7-4DF3-8F77-5BEFEFAF0F6E}">
      <dgm:prSet/>
      <dgm:spPr>
        <a:blipFill rotWithShape="1">
          <a:blip xmlns:r="http://schemas.openxmlformats.org/officeDocument/2006/relationships" r:embed="rId1"/>
          <a:stretch>
            <a:fillRect/>
          </a:stretch>
        </a:blipFill>
      </dgm:spPr>
      <dgm:t>
        <a:bodyPr/>
        <a:lstStyle/>
        <a:p>
          <a:endParaRPr lang="sv-SE"/>
        </a:p>
      </dgm:t>
    </dgm:pt>
    <dgm:pt modelId="{DD975159-F4E2-44F2-8B5F-55C986FF5FC5}">
      <dgm:prSet phldrT="[Text]"/>
      <dgm:spPr/>
      <dgm:t>
        <a:bodyPr/>
        <a:lstStyle/>
        <a:p>
          <a:r>
            <a:rPr lang="sv-SE" smtClean="0"/>
            <a:t>PLM Target Architectrure</a:t>
          </a:r>
          <a:endParaRPr lang="sv-SE"/>
        </a:p>
      </dgm:t>
    </dgm:pt>
    <dgm:pt modelId="{AE5EE73E-6198-4789-ABF9-DA02A482CE8E}" type="parTrans" cxnId="{64EAD76C-B5F0-4904-8998-A9EDBECF51DE}">
      <dgm:prSet/>
      <dgm:spPr/>
      <dgm:t>
        <a:bodyPr/>
        <a:lstStyle/>
        <a:p>
          <a:endParaRPr lang="sv-SE"/>
        </a:p>
      </dgm:t>
    </dgm:pt>
    <dgm:pt modelId="{4FD7C8D2-1F63-48A6-BFD3-99D819A7D8CA}" type="sibTrans" cxnId="{64EAD76C-B5F0-4904-8998-A9EDBECF51DE}">
      <dgm:prSet/>
      <dgm:spPr>
        <a:blipFill rotWithShape="1">
          <a:blip xmlns:r="http://schemas.openxmlformats.org/officeDocument/2006/relationships" r:embed="rId2"/>
          <a:stretch>
            <a:fillRect/>
          </a:stretch>
        </a:blipFill>
      </dgm:spPr>
      <dgm:t>
        <a:bodyPr/>
        <a:lstStyle/>
        <a:p>
          <a:endParaRPr lang="sv-SE"/>
        </a:p>
      </dgm:t>
    </dgm:pt>
    <dgm:pt modelId="{6D3D6C2D-EA8A-4EF6-8013-48DA59124394}">
      <dgm:prSet phldrT="[Text]"/>
      <dgm:spPr/>
      <dgm:t>
        <a:bodyPr/>
        <a:lstStyle/>
        <a:p>
          <a:r>
            <a:rPr lang="sv-SE" smtClean="0"/>
            <a:t>Transition from As-Is to To-Be</a:t>
          </a:r>
          <a:endParaRPr lang="sv-SE"/>
        </a:p>
      </dgm:t>
    </dgm:pt>
    <dgm:pt modelId="{58EC8B1C-F1F7-4CC7-95EB-E2960B78E69D}" type="parTrans" cxnId="{ADD5C270-3928-4D58-8D78-2ECC925346A9}">
      <dgm:prSet/>
      <dgm:spPr/>
      <dgm:t>
        <a:bodyPr/>
        <a:lstStyle/>
        <a:p>
          <a:endParaRPr lang="sv-SE"/>
        </a:p>
      </dgm:t>
    </dgm:pt>
    <dgm:pt modelId="{EBF41511-39DA-4563-B372-8D91CA822276}" type="sibTrans" cxnId="{ADD5C270-3928-4D58-8D78-2ECC925346A9}">
      <dgm:prSet/>
      <dgm:spPr>
        <a:blipFill rotWithShape="1">
          <a:blip xmlns:r="http://schemas.openxmlformats.org/officeDocument/2006/relationships" r:embed="rId3"/>
          <a:stretch>
            <a:fillRect/>
          </a:stretch>
        </a:blipFill>
      </dgm:spPr>
      <dgm:t>
        <a:bodyPr/>
        <a:lstStyle/>
        <a:p>
          <a:endParaRPr lang="sv-SE"/>
        </a:p>
      </dgm:t>
    </dgm:pt>
    <dgm:pt modelId="{557DB5EF-6C54-48C0-80A2-18D760D2DCA0}">
      <dgm:prSet phldrT="[Text]"/>
      <dgm:spPr/>
      <dgm:t>
        <a:bodyPr/>
        <a:lstStyle/>
        <a:p>
          <a:r>
            <a:rPr lang="sv-SE" smtClean="0"/>
            <a:t>The Business  Challenges and Strategy</a:t>
          </a:r>
        </a:p>
      </dgm:t>
    </dgm:pt>
    <dgm:pt modelId="{D9A36801-7B58-4CE4-B0AF-4777E51B68D6}" type="parTrans" cxnId="{74D78443-2AF2-485C-A98E-2BEC8669C1A3}">
      <dgm:prSet/>
      <dgm:spPr/>
      <dgm:t>
        <a:bodyPr/>
        <a:lstStyle/>
        <a:p>
          <a:endParaRPr lang="sv-SE"/>
        </a:p>
      </dgm:t>
    </dgm:pt>
    <dgm:pt modelId="{87D692A5-D0A4-49F9-BEAE-50A727116C03}" type="sibTrans" cxnId="{74D78443-2AF2-485C-A98E-2BEC8669C1A3}">
      <dgm:prSet/>
      <dgm:spPr>
        <a:blipFill rotWithShape="1">
          <a:blip xmlns:r="http://schemas.openxmlformats.org/officeDocument/2006/relationships" r:embed="rId4"/>
          <a:stretch>
            <a:fillRect/>
          </a:stretch>
        </a:blipFill>
      </dgm:spPr>
      <dgm:t>
        <a:bodyPr/>
        <a:lstStyle/>
        <a:p>
          <a:endParaRPr lang="sv-SE"/>
        </a:p>
      </dgm:t>
    </dgm:pt>
    <dgm:pt modelId="{6042786C-ED2A-4EA5-80CA-C0A887DACA63}" type="pres">
      <dgm:prSet presAssocID="{0DBEF5AE-2368-4198-B429-64BBF44EDC08}" presName="Name0" presStyleCnt="0">
        <dgm:presLayoutVars>
          <dgm:chMax val="7"/>
          <dgm:chPref val="7"/>
          <dgm:dir/>
        </dgm:presLayoutVars>
      </dgm:prSet>
      <dgm:spPr/>
      <dgm:t>
        <a:bodyPr/>
        <a:lstStyle/>
        <a:p>
          <a:endParaRPr lang="sv-SE"/>
        </a:p>
      </dgm:t>
    </dgm:pt>
    <dgm:pt modelId="{2B9829BD-3495-449B-A969-B60807AC9DEE}" type="pres">
      <dgm:prSet presAssocID="{0DBEF5AE-2368-4198-B429-64BBF44EDC08}" presName="dot1" presStyleLbl="alignNode1" presStyleIdx="0" presStyleCnt="13"/>
      <dgm:spPr/>
    </dgm:pt>
    <dgm:pt modelId="{29A88CE3-2651-42AB-83A1-86AB38CCD96E}" type="pres">
      <dgm:prSet presAssocID="{0DBEF5AE-2368-4198-B429-64BBF44EDC08}" presName="dot2" presStyleLbl="alignNode1" presStyleIdx="1" presStyleCnt="13"/>
      <dgm:spPr/>
    </dgm:pt>
    <dgm:pt modelId="{A1794EAE-B656-4536-8319-24D6A4AF3D00}" type="pres">
      <dgm:prSet presAssocID="{0DBEF5AE-2368-4198-B429-64BBF44EDC08}" presName="dot3" presStyleLbl="alignNode1" presStyleIdx="2" presStyleCnt="13"/>
      <dgm:spPr/>
    </dgm:pt>
    <dgm:pt modelId="{3FA9009B-6680-4281-82C7-DDE6403BEC2C}" type="pres">
      <dgm:prSet presAssocID="{0DBEF5AE-2368-4198-B429-64BBF44EDC08}" presName="dot4" presStyleLbl="alignNode1" presStyleIdx="3" presStyleCnt="13"/>
      <dgm:spPr/>
    </dgm:pt>
    <dgm:pt modelId="{85FAD649-3BCB-437D-B9FC-2AFCA0044667}" type="pres">
      <dgm:prSet presAssocID="{0DBEF5AE-2368-4198-B429-64BBF44EDC08}" presName="dot5" presStyleLbl="alignNode1" presStyleIdx="4" presStyleCnt="13"/>
      <dgm:spPr/>
    </dgm:pt>
    <dgm:pt modelId="{9A0EED59-63EE-40FD-9541-F05A15489122}" type="pres">
      <dgm:prSet presAssocID="{0DBEF5AE-2368-4198-B429-64BBF44EDC08}" presName="dot6" presStyleLbl="alignNode1" presStyleIdx="5" presStyleCnt="13"/>
      <dgm:spPr/>
    </dgm:pt>
    <dgm:pt modelId="{3749A917-891A-48A3-B2FD-0FD9F8A46705}" type="pres">
      <dgm:prSet presAssocID="{0DBEF5AE-2368-4198-B429-64BBF44EDC08}" presName="dotArrow1" presStyleLbl="alignNode1" presStyleIdx="6" presStyleCnt="13"/>
      <dgm:spPr/>
    </dgm:pt>
    <dgm:pt modelId="{6EDDD507-4D64-4777-BB58-E2CF13DB5D37}" type="pres">
      <dgm:prSet presAssocID="{0DBEF5AE-2368-4198-B429-64BBF44EDC08}" presName="dotArrow2" presStyleLbl="alignNode1" presStyleIdx="7" presStyleCnt="13"/>
      <dgm:spPr/>
    </dgm:pt>
    <dgm:pt modelId="{0764E473-D362-473A-A10C-2F8890464E93}" type="pres">
      <dgm:prSet presAssocID="{0DBEF5AE-2368-4198-B429-64BBF44EDC08}" presName="dotArrow3" presStyleLbl="alignNode1" presStyleIdx="8" presStyleCnt="13"/>
      <dgm:spPr/>
    </dgm:pt>
    <dgm:pt modelId="{2D8848CE-9735-4790-9721-EAC2C1889E46}" type="pres">
      <dgm:prSet presAssocID="{0DBEF5AE-2368-4198-B429-64BBF44EDC08}" presName="dotArrow4" presStyleLbl="alignNode1" presStyleIdx="9" presStyleCnt="13"/>
      <dgm:spPr/>
    </dgm:pt>
    <dgm:pt modelId="{FD8C7EFC-A458-4A72-A8BA-ECFC9DF2168D}" type="pres">
      <dgm:prSet presAssocID="{0DBEF5AE-2368-4198-B429-64BBF44EDC08}" presName="dotArrow5" presStyleLbl="alignNode1" presStyleIdx="10" presStyleCnt="13"/>
      <dgm:spPr/>
    </dgm:pt>
    <dgm:pt modelId="{6543EBE1-721D-4CF2-9FF7-03266D5DEF94}" type="pres">
      <dgm:prSet presAssocID="{0DBEF5AE-2368-4198-B429-64BBF44EDC08}" presName="dotArrow6" presStyleLbl="alignNode1" presStyleIdx="11" presStyleCnt="13"/>
      <dgm:spPr/>
    </dgm:pt>
    <dgm:pt modelId="{91141C0E-994C-4F02-8957-BD779C777364}" type="pres">
      <dgm:prSet presAssocID="{0DBEF5AE-2368-4198-B429-64BBF44EDC08}" presName="dotArrow7" presStyleLbl="alignNode1" presStyleIdx="12" presStyleCnt="13"/>
      <dgm:spPr/>
    </dgm:pt>
    <dgm:pt modelId="{A717489F-34E0-482E-98DB-BA65425B8C21}" type="pres">
      <dgm:prSet presAssocID="{42757314-C920-462B-B3F4-BC51B162EEFF}" presName="parTx1" presStyleLbl="node1" presStyleIdx="0" presStyleCnt="4"/>
      <dgm:spPr/>
      <dgm:t>
        <a:bodyPr/>
        <a:lstStyle/>
        <a:p>
          <a:endParaRPr lang="sv-SE"/>
        </a:p>
      </dgm:t>
    </dgm:pt>
    <dgm:pt modelId="{CCF96B92-2714-4831-AB0E-6CD28C2A1A95}" type="pres">
      <dgm:prSet presAssocID="{AC630474-A15E-4A5B-BE14-D30933320451}" presName="picture1" presStyleCnt="0"/>
      <dgm:spPr/>
    </dgm:pt>
    <dgm:pt modelId="{100176FE-CC5B-4854-AF4C-2FC34E588631}" type="pres">
      <dgm:prSet presAssocID="{AC630474-A15E-4A5B-BE14-D30933320451}" presName="imageRepeatNode" presStyleLbl="fgImgPlace1" presStyleIdx="0" presStyleCnt="4"/>
      <dgm:spPr/>
      <dgm:t>
        <a:bodyPr/>
        <a:lstStyle/>
        <a:p>
          <a:endParaRPr lang="sv-SE"/>
        </a:p>
      </dgm:t>
    </dgm:pt>
    <dgm:pt modelId="{A172B206-2580-4A7E-8A06-2E49C3B9979B}" type="pres">
      <dgm:prSet presAssocID="{557DB5EF-6C54-48C0-80A2-18D760D2DCA0}" presName="parTx2" presStyleLbl="node1" presStyleIdx="1" presStyleCnt="4"/>
      <dgm:spPr/>
      <dgm:t>
        <a:bodyPr/>
        <a:lstStyle/>
        <a:p>
          <a:endParaRPr lang="sv-SE"/>
        </a:p>
      </dgm:t>
    </dgm:pt>
    <dgm:pt modelId="{EF1BB200-8956-472E-820A-18C7BEE490B5}" type="pres">
      <dgm:prSet presAssocID="{87D692A5-D0A4-49F9-BEAE-50A727116C03}" presName="picture2" presStyleCnt="0"/>
      <dgm:spPr/>
    </dgm:pt>
    <dgm:pt modelId="{8A3BB9C8-F88E-4663-961E-1DE999F4D0AF}" type="pres">
      <dgm:prSet presAssocID="{87D692A5-D0A4-49F9-BEAE-50A727116C03}" presName="imageRepeatNode" presStyleLbl="fgImgPlace1" presStyleIdx="1" presStyleCnt="4"/>
      <dgm:spPr/>
      <dgm:t>
        <a:bodyPr/>
        <a:lstStyle/>
        <a:p>
          <a:endParaRPr lang="sv-SE"/>
        </a:p>
      </dgm:t>
    </dgm:pt>
    <dgm:pt modelId="{0984C191-3D22-43C7-9824-79204146BA25}" type="pres">
      <dgm:prSet presAssocID="{DD975159-F4E2-44F2-8B5F-55C986FF5FC5}" presName="parTx3" presStyleLbl="node1" presStyleIdx="2" presStyleCnt="4"/>
      <dgm:spPr/>
      <dgm:t>
        <a:bodyPr/>
        <a:lstStyle/>
        <a:p>
          <a:endParaRPr lang="sv-SE"/>
        </a:p>
      </dgm:t>
    </dgm:pt>
    <dgm:pt modelId="{C95B2249-C57C-4F8D-AEC1-F610EE4B128D}" type="pres">
      <dgm:prSet presAssocID="{4FD7C8D2-1F63-48A6-BFD3-99D819A7D8CA}" presName="picture3" presStyleCnt="0"/>
      <dgm:spPr/>
    </dgm:pt>
    <dgm:pt modelId="{19039425-2398-4830-8489-FB66D34AB96C}" type="pres">
      <dgm:prSet presAssocID="{4FD7C8D2-1F63-48A6-BFD3-99D819A7D8CA}" presName="imageRepeatNode" presStyleLbl="fgImgPlace1" presStyleIdx="2" presStyleCnt="4"/>
      <dgm:spPr/>
      <dgm:t>
        <a:bodyPr/>
        <a:lstStyle/>
        <a:p>
          <a:endParaRPr lang="sv-SE"/>
        </a:p>
      </dgm:t>
    </dgm:pt>
    <dgm:pt modelId="{F76B1185-75BB-4A83-934E-0AFEBB6D596E}" type="pres">
      <dgm:prSet presAssocID="{6D3D6C2D-EA8A-4EF6-8013-48DA59124394}" presName="parTx4" presStyleLbl="node1" presStyleIdx="3" presStyleCnt="4"/>
      <dgm:spPr/>
      <dgm:t>
        <a:bodyPr/>
        <a:lstStyle/>
        <a:p>
          <a:endParaRPr lang="sv-SE"/>
        </a:p>
      </dgm:t>
    </dgm:pt>
    <dgm:pt modelId="{1C062808-8E5D-4D28-80B2-94BE820B75BE}" type="pres">
      <dgm:prSet presAssocID="{EBF41511-39DA-4563-B372-8D91CA822276}" presName="picture4" presStyleCnt="0"/>
      <dgm:spPr/>
    </dgm:pt>
    <dgm:pt modelId="{7CAC0051-D057-4B33-9915-61B00826A091}" type="pres">
      <dgm:prSet presAssocID="{EBF41511-39DA-4563-B372-8D91CA822276}" presName="imageRepeatNode" presStyleLbl="fgImgPlace1" presStyleIdx="3" presStyleCnt="4"/>
      <dgm:spPr/>
      <dgm:t>
        <a:bodyPr/>
        <a:lstStyle/>
        <a:p>
          <a:endParaRPr lang="sv-SE"/>
        </a:p>
      </dgm:t>
    </dgm:pt>
  </dgm:ptLst>
  <dgm:cxnLst>
    <dgm:cxn modelId="{84481C7E-4959-4687-9971-6AD4471ED600}" type="presOf" srcId="{42757314-C920-462B-B3F4-BC51B162EEFF}" destId="{A717489F-34E0-482E-98DB-BA65425B8C21}" srcOrd="0" destOrd="0" presId="urn:microsoft.com/office/officeart/2008/layout/AscendingPictureAccentProcess"/>
    <dgm:cxn modelId="{DC00F737-0D63-4EBC-ACD6-AF680088C9E4}" type="presOf" srcId="{EBF41511-39DA-4563-B372-8D91CA822276}" destId="{7CAC0051-D057-4B33-9915-61B00826A091}" srcOrd="0" destOrd="0" presId="urn:microsoft.com/office/officeart/2008/layout/AscendingPictureAccentProcess"/>
    <dgm:cxn modelId="{ADD5C270-3928-4D58-8D78-2ECC925346A9}" srcId="{0DBEF5AE-2368-4198-B429-64BBF44EDC08}" destId="{6D3D6C2D-EA8A-4EF6-8013-48DA59124394}" srcOrd="3" destOrd="0" parTransId="{58EC8B1C-F1F7-4CC7-95EB-E2960B78E69D}" sibTransId="{EBF41511-39DA-4563-B372-8D91CA822276}"/>
    <dgm:cxn modelId="{E3B6FCA4-A43A-46DC-B1C3-159E3532AC96}" type="presOf" srcId="{4FD7C8D2-1F63-48A6-BFD3-99D819A7D8CA}" destId="{19039425-2398-4830-8489-FB66D34AB96C}" srcOrd="0" destOrd="0" presId="urn:microsoft.com/office/officeart/2008/layout/AscendingPictureAccentProcess"/>
    <dgm:cxn modelId="{09D4E5D7-2691-449A-8AEE-9A219891D803}" type="presOf" srcId="{6D3D6C2D-EA8A-4EF6-8013-48DA59124394}" destId="{F76B1185-75BB-4A83-934E-0AFEBB6D596E}" srcOrd="0" destOrd="0" presId="urn:microsoft.com/office/officeart/2008/layout/AscendingPictureAccentProcess"/>
    <dgm:cxn modelId="{869E3ECC-3FB7-4DF3-8F77-5BEFEFAF0F6E}" srcId="{0DBEF5AE-2368-4198-B429-64BBF44EDC08}" destId="{42757314-C920-462B-B3F4-BC51B162EEFF}" srcOrd="0" destOrd="0" parTransId="{48508745-1969-4624-A66A-443420235FFD}" sibTransId="{AC630474-A15E-4A5B-BE14-D30933320451}"/>
    <dgm:cxn modelId="{64EAD76C-B5F0-4904-8998-A9EDBECF51DE}" srcId="{0DBEF5AE-2368-4198-B429-64BBF44EDC08}" destId="{DD975159-F4E2-44F2-8B5F-55C986FF5FC5}" srcOrd="2" destOrd="0" parTransId="{AE5EE73E-6198-4789-ABF9-DA02A482CE8E}" sibTransId="{4FD7C8D2-1F63-48A6-BFD3-99D819A7D8CA}"/>
    <dgm:cxn modelId="{4144F1FB-91DB-4B07-9A8D-AA7445593A7B}" type="presOf" srcId="{DD975159-F4E2-44F2-8B5F-55C986FF5FC5}" destId="{0984C191-3D22-43C7-9824-79204146BA25}" srcOrd="0" destOrd="0" presId="urn:microsoft.com/office/officeart/2008/layout/AscendingPictureAccentProcess"/>
    <dgm:cxn modelId="{1D7C99DE-9BD3-48A2-B570-86B0D2D6D573}" type="presOf" srcId="{557DB5EF-6C54-48C0-80A2-18D760D2DCA0}" destId="{A172B206-2580-4A7E-8A06-2E49C3B9979B}" srcOrd="0" destOrd="0" presId="urn:microsoft.com/office/officeart/2008/layout/AscendingPictureAccentProcess"/>
    <dgm:cxn modelId="{C2F4B078-E0ED-4590-8237-97C20677D790}" type="presOf" srcId="{AC630474-A15E-4A5B-BE14-D30933320451}" destId="{100176FE-CC5B-4854-AF4C-2FC34E588631}" srcOrd="0" destOrd="0" presId="urn:microsoft.com/office/officeart/2008/layout/AscendingPictureAccentProcess"/>
    <dgm:cxn modelId="{74D78443-2AF2-485C-A98E-2BEC8669C1A3}" srcId="{0DBEF5AE-2368-4198-B429-64BBF44EDC08}" destId="{557DB5EF-6C54-48C0-80A2-18D760D2DCA0}" srcOrd="1" destOrd="0" parTransId="{D9A36801-7B58-4CE4-B0AF-4777E51B68D6}" sibTransId="{87D692A5-D0A4-49F9-BEAE-50A727116C03}"/>
    <dgm:cxn modelId="{77E49BC1-EE85-492C-87BF-3F524687E26E}" type="presOf" srcId="{0DBEF5AE-2368-4198-B429-64BBF44EDC08}" destId="{6042786C-ED2A-4EA5-80CA-C0A887DACA63}" srcOrd="0" destOrd="0" presId="urn:microsoft.com/office/officeart/2008/layout/AscendingPictureAccentProcess"/>
    <dgm:cxn modelId="{BDEB44D5-FD2E-43AA-8379-7B34BF3670B8}" type="presOf" srcId="{87D692A5-D0A4-49F9-BEAE-50A727116C03}" destId="{8A3BB9C8-F88E-4663-961E-1DE999F4D0AF}" srcOrd="0" destOrd="0" presId="urn:microsoft.com/office/officeart/2008/layout/AscendingPictureAccentProcess"/>
    <dgm:cxn modelId="{124138D3-39D9-4CF8-9828-6748AF7D013D}" type="presParOf" srcId="{6042786C-ED2A-4EA5-80CA-C0A887DACA63}" destId="{2B9829BD-3495-449B-A969-B60807AC9DEE}" srcOrd="0" destOrd="0" presId="urn:microsoft.com/office/officeart/2008/layout/AscendingPictureAccentProcess"/>
    <dgm:cxn modelId="{1C1006EC-3718-4D03-878F-040E0004A3EB}" type="presParOf" srcId="{6042786C-ED2A-4EA5-80CA-C0A887DACA63}" destId="{29A88CE3-2651-42AB-83A1-86AB38CCD96E}" srcOrd="1" destOrd="0" presId="urn:microsoft.com/office/officeart/2008/layout/AscendingPictureAccentProcess"/>
    <dgm:cxn modelId="{6F9C3643-CCAB-491D-8508-9F10C2CB786B}" type="presParOf" srcId="{6042786C-ED2A-4EA5-80CA-C0A887DACA63}" destId="{A1794EAE-B656-4536-8319-24D6A4AF3D00}" srcOrd="2" destOrd="0" presId="urn:microsoft.com/office/officeart/2008/layout/AscendingPictureAccentProcess"/>
    <dgm:cxn modelId="{01B71604-83BD-4004-9B58-A9845BD8338D}" type="presParOf" srcId="{6042786C-ED2A-4EA5-80CA-C0A887DACA63}" destId="{3FA9009B-6680-4281-82C7-DDE6403BEC2C}" srcOrd="3" destOrd="0" presId="urn:microsoft.com/office/officeart/2008/layout/AscendingPictureAccentProcess"/>
    <dgm:cxn modelId="{AB7A4F1F-5646-424E-A318-5D91CD643164}" type="presParOf" srcId="{6042786C-ED2A-4EA5-80CA-C0A887DACA63}" destId="{85FAD649-3BCB-437D-B9FC-2AFCA0044667}" srcOrd="4" destOrd="0" presId="urn:microsoft.com/office/officeart/2008/layout/AscendingPictureAccentProcess"/>
    <dgm:cxn modelId="{E5695DA6-12DB-45AF-A221-1D9DAB49D573}" type="presParOf" srcId="{6042786C-ED2A-4EA5-80CA-C0A887DACA63}" destId="{9A0EED59-63EE-40FD-9541-F05A15489122}" srcOrd="5" destOrd="0" presId="urn:microsoft.com/office/officeart/2008/layout/AscendingPictureAccentProcess"/>
    <dgm:cxn modelId="{3712AF66-C252-4856-A9C9-51C5A3220B50}" type="presParOf" srcId="{6042786C-ED2A-4EA5-80CA-C0A887DACA63}" destId="{3749A917-891A-48A3-B2FD-0FD9F8A46705}" srcOrd="6" destOrd="0" presId="urn:microsoft.com/office/officeart/2008/layout/AscendingPictureAccentProcess"/>
    <dgm:cxn modelId="{756F1E9F-B813-4F13-A463-C682B5480051}" type="presParOf" srcId="{6042786C-ED2A-4EA5-80CA-C0A887DACA63}" destId="{6EDDD507-4D64-4777-BB58-E2CF13DB5D37}" srcOrd="7" destOrd="0" presId="urn:microsoft.com/office/officeart/2008/layout/AscendingPictureAccentProcess"/>
    <dgm:cxn modelId="{407849F2-893C-4656-ABE6-7FD5E701C0A1}" type="presParOf" srcId="{6042786C-ED2A-4EA5-80CA-C0A887DACA63}" destId="{0764E473-D362-473A-A10C-2F8890464E93}" srcOrd="8" destOrd="0" presId="urn:microsoft.com/office/officeart/2008/layout/AscendingPictureAccentProcess"/>
    <dgm:cxn modelId="{3120D56E-B97C-4F77-B060-ED4AF2310692}" type="presParOf" srcId="{6042786C-ED2A-4EA5-80CA-C0A887DACA63}" destId="{2D8848CE-9735-4790-9721-EAC2C1889E46}" srcOrd="9" destOrd="0" presId="urn:microsoft.com/office/officeart/2008/layout/AscendingPictureAccentProcess"/>
    <dgm:cxn modelId="{B9757CE5-5856-4E61-8B32-AD3ADD14F21A}" type="presParOf" srcId="{6042786C-ED2A-4EA5-80CA-C0A887DACA63}" destId="{FD8C7EFC-A458-4A72-A8BA-ECFC9DF2168D}" srcOrd="10" destOrd="0" presId="urn:microsoft.com/office/officeart/2008/layout/AscendingPictureAccentProcess"/>
    <dgm:cxn modelId="{C9A3FBD2-9CFB-4B8B-98CF-4D8CB0FC210C}" type="presParOf" srcId="{6042786C-ED2A-4EA5-80CA-C0A887DACA63}" destId="{6543EBE1-721D-4CF2-9FF7-03266D5DEF94}" srcOrd="11" destOrd="0" presId="urn:microsoft.com/office/officeart/2008/layout/AscendingPictureAccentProcess"/>
    <dgm:cxn modelId="{1C4E8B27-5F73-43F9-96F6-40F4DBA1C7A1}" type="presParOf" srcId="{6042786C-ED2A-4EA5-80CA-C0A887DACA63}" destId="{91141C0E-994C-4F02-8957-BD779C777364}" srcOrd="12" destOrd="0" presId="urn:microsoft.com/office/officeart/2008/layout/AscendingPictureAccentProcess"/>
    <dgm:cxn modelId="{65CCA7BF-5B36-48C8-B5C8-935BFFB1800E}" type="presParOf" srcId="{6042786C-ED2A-4EA5-80CA-C0A887DACA63}" destId="{A717489F-34E0-482E-98DB-BA65425B8C21}" srcOrd="13" destOrd="0" presId="urn:microsoft.com/office/officeart/2008/layout/AscendingPictureAccentProcess"/>
    <dgm:cxn modelId="{E938F371-793A-4EB4-986C-B97558D1AE43}" type="presParOf" srcId="{6042786C-ED2A-4EA5-80CA-C0A887DACA63}" destId="{CCF96B92-2714-4831-AB0E-6CD28C2A1A95}" srcOrd="14" destOrd="0" presId="urn:microsoft.com/office/officeart/2008/layout/AscendingPictureAccentProcess"/>
    <dgm:cxn modelId="{5F4A0E30-299A-4C2D-AA2F-8052184BCFD9}" type="presParOf" srcId="{CCF96B92-2714-4831-AB0E-6CD28C2A1A95}" destId="{100176FE-CC5B-4854-AF4C-2FC34E588631}" srcOrd="0" destOrd="0" presId="urn:microsoft.com/office/officeart/2008/layout/AscendingPictureAccentProcess"/>
    <dgm:cxn modelId="{17027A18-4E04-4806-B1D2-704B2C6E32C1}" type="presParOf" srcId="{6042786C-ED2A-4EA5-80CA-C0A887DACA63}" destId="{A172B206-2580-4A7E-8A06-2E49C3B9979B}" srcOrd="15" destOrd="0" presId="urn:microsoft.com/office/officeart/2008/layout/AscendingPictureAccentProcess"/>
    <dgm:cxn modelId="{B4B17EED-57F2-4831-A8DD-AAD3D583932C}" type="presParOf" srcId="{6042786C-ED2A-4EA5-80CA-C0A887DACA63}" destId="{EF1BB200-8956-472E-820A-18C7BEE490B5}" srcOrd="16" destOrd="0" presId="urn:microsoft.com/office/officeart/2008/layout/AscendingPictureAccentProcess"/>
    <dgm:cxn modelId="{E6110FAE-82AA-46A5-A30D-6BAE95477EFE}" type="presParOf" srcId="{EF1BB200-8956-472E-820A-18C7BEE490B5}" destId="{8A3BB9C8-F88E-4663-961E-1DE999F4D0AF}" srcOrd="0" destOrd="0" presId="urn:microsoft.com/office/officeart/2008/layout/AscendingPictureAccentProcess"/>
    <dgm:cxn modelId="{99037231-5D0F-4A9F-9C88-AFDEA75D38FD}" type="presParOf" srcId="{6042786C-ED2A-4EA5-80CA-C0A887DACA63}" destId="{0984C191-3D22-43C7-9824-79204146BA25}" srcOrd="17" destOrd="0" presId="urn:microsoft.com/office/officeart/2008/layout/AscendingPictureAccentProcess"/>
    <dgm:cxn modelId="{F7DCFB41-D4B0-4A9E-B549-902C428AAC5C}" type="presParOf" srcId="{6042786C-ED2A-4EA5-80CA-C0A887DACA63}" destId="{C95B2249-C57C-4F8D-AEC1-F610EE4B128D}" srcOrd="18" destOrd="0" presId="urn:microsoft.com/office/officeart/2008/layout/AscendingPictureAccentProcess"/>
    <dgm:cxn modelId="{3D499546-4BFD-4B9D-8DA1-11D12AA9FD9B}" type="presParOf" srcId="{C95B2249-C57C-4F8D-AEC1-F610EE4B128D}" destId="{19039425-2398-4830-8489-FB66D34AB96C}" srcOrd="0" destOrd="0" presId="urn:microsoft.com/office/officeart/2008/layout/AscendingPictureAccentProcess"/>
    <dgm:cxn modelId="{263AD0A3-6AB8-4229-B9EE-703140B32D82}" type="presParOf" srcId="{6042786C-ED2A-4EA5-80CA-C0A887DACA63}" destId="{F76B1185-75BB-4A83-934E-0AFEBB6D596E}" srcOrd="19" destOrd="0" presId="urn:microsoft.com/office/officeart/2008/layout/AscendingPictureAccentProcess"/>
    <dgm:cxn modelId="{8ADA35B0-089A-4DDC-8864-40F3B9F9FEA7}" type="presParOf" srcId="{6042786C-ED2A-4EA5-80CA-C0A887DACA63}" destId="{1C062808-8E5D-4D28-80B2-94BE820B75BE}" srcOrd="20" destOrd="0" presId="urn:microsoft.com/office/officeart/2008/layout/AscendingPictureAccentProcess"/>
    <dgm:cxn modelId="{A5271C6D-3588-4FF2-812B-99497D1C37B3}" type="presParOf" srcId="{1C062808-8E5D-4D28-80B2-94BE820B75BE}" destId="{7CAC0051-D057-4B33-9915-61B00826A09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035C8C-F09A-49B4-95B2-B0F4EE1C1657}"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sv-SE"/>
        </a:p>
      </dgm:t>
    </dgm:pt>
    <dgm:pt modelId="{BD70C752-0A32-4B90-B891-12921A9478DD}">
      <dgm:prSet phldrT="[Text]"/>
      <dgm:spPr>
        <a:blipFill rotWithShape="0">
          <a:blip xmlns:r="http://schemas.openxmlformats.org/officeDocument/2006/relationships" r:embed="rId1"/>
          <a:stretch>
            <a:fillRect/>
          </a:stretch>
        </a:blipFill>
      </dgm:spPr>
      <dgm:t>
        <a:bodyPr/>
        <a:lstStyle/>
        <a:p>
          <a:r>
            <a:rPr lang="sv-SE" smtClean="0"/>
            <a:t> </a:t>
          </a:r>
          <a:endParaRPr lang="sv-SE"/>
        </a:p>
      </dgm:t>
    </dgm:pt>
    <dgm:pt modelId="{6DF59D9F-208E-47BF-9409-42C47CAF8389}" type="parTrans" cxnId="{0718675B-693D-41C7-9C34-4AE08DC5A2CE}">
      <dgm:prSet/>
      <dgm:spPr/>
      <dgm:t>
        <a:bodyPr/>
        <a:lstStyle/>
        <a:p>
          <a:endParaRPr lang="sv-SE"/>
        </a:p>
      </dgm:t>
    </dgm:pt>
    <dgm:pt modelId="{87ED09D8-5C9B-4075-B5C8-24D4ABF22D91}" type="sibTrans" cxnId="{0718675B-693D-41C7-9C34-4AE08DC5A2CE}">
      <dgm:prSet/>
      <dgm:spPr>
        <a:solidFill>
          <a:schemeClr val="accent1"/>
        </a:solidFill>
      </dgm:spPr>
      <dgm:t>
        <a:bodyPr/>
        <a:lstStyle/>
        <a:p>
          <a:endParaRPr lang="sv-SE"/>
        </a:p>
      </dgm:t>
    </dgm:pt>
    <dgm:pt modelId="{D19AC2EC-C8B7-479F-BBCA-2C75CEBF0116}">
      <dgm:prSet phldrT="[Text]"/>
      <dgm:spPr>
        <a:blipFill rotWithShape="0">
          <a:blip xmlns:r="http://schemas.openxmlformats.org/officeDocument/2006/relationships" r:embed="rId2"/>
          <a:stretch>
            <a:fillRect/>
          </a:stretch>
        </a:blipFill>
      </dgm:spPr>
      <dgm:t>
        <a:bodyPr/>
        <a:lstStyle/>
        <a:p>
          <a:r>
            <a:rPr lang="sv-SE" smtClean="0"/>
            <a:t> </a:t>
          </a:r>
          <a:endParaRPr lang="sv-SE"/>
        </a:p>
      </dgm:t>
    </dgm:pt>
    <dgm:pt modelId="{E5000A54-62B5-4D60-9246-6AA57FBF7723}" type="parTrans" cxnId="{21466977-B19A-4B17-9A42-E0BD21BDBB7D}">
      <dgm:prSet/>
      <dgm:spPr/>
      <dgm:t>
        <a:bodyPr/>
        <a:lstStyle/>
        <a:p>
          <a:endParaRPr lang="sv-SE"/>
        </a:p>
      </dgm:t>
    </dgm:pt>
    <dgm:pt modelId="{FFAA43E0-FE2E-4442-8D87-124C84CF65CA}" type="sibTrans" cxnId="{21466977-B19A-4B17-9A42-E0BD21BDBB7D}">
      <dgm:prSet/>
      <dgm:spPr>
        <a:solidFill>
          <a:schemeClr val="accent1"/>
        </a:solidFill>
      </dgm:spPr>
      <dgm:t>
        <a:bodyPr/>
        <a:lstStyle/>
        <a:p>
          <a:endParaRPr lang="sv-SE"/>
        </a:p>
      </dgm:t>
    </dgm:pt>
    <dgm:pt modelId="{B4840D41-9497-4F39-97BB-7737B0186A4B}">
      <dgm:prSet phldrT="[Text]"/>
      <dgm:spPr>
        <a:blipFill rotWithShape="0">
          <a:blip xmlns:r="http://schemas.openxmlformats.org/officeDocument/2006/relationships" r:embed="rId3"/>
          <a:stretch>
            <a:fillRect/>
          </a:stretch>
        </a:blipFill>
      </dgm:spPr>
      <dgm:t>
        <a:bodyPr/>
        <a:lstStyle/>
        <a:p>
          <a:endParaRPr lang="sv-SE"/>
        </a:p>
      </dgm:t>
    </dgm:pt>
    <dgm:pt modelId="{41CE12C9-CE2B-4F27-8DA6-27BD5D8CC6C0}" type="parTrans" cxnId="{817BF87F-51CF-4702-8D56-255CE2E017EE}">
      <dgm:prSet/>
      <dgm:spPr/>
      <dgm:t>
        <a:bodyPr/>
        <a:lstStyle/>
        <a:p>
          <a:endParaRPr lang="sv-SE"/>
        </a:p>
      </dgm:t>
    </dgm:pt>
    <dgm:pt modelId="{1BD1F05A-DF00-470C-8725-800CFEE6EBAB}" type="sibTrans" cxnId="{817BF87F-51CF-4702-8D56-255CE2E017EE}">
      <dgm:prSet/>
      <dgm:spPr>
        <a:noFill/>
      </dgm:spPr>
      <dgm:t>
        <a:bodyPr/>
        <a:lstStyle/>
        <a:p>
          <a:endParaRPr lang="sv-SE"/>
        </a:p>
      </dgm:t>
    </dgm:pt>
    <dgm:pt modelId="{414E14E4-0B36-4F18-B103-ECAFC4FC6670}">
      <dgm:prSet phldrT="[Text]"/>
      <dgm:spPr>
        <a:blipFill rotWithShape="0">
          <a:blip xmlns:r="http://schemas.openxmlformats.org/officeDocument/2006/relationships"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dgm:spPr>
      <dgm:t>
        <a:bodyPr/>
        <a:lstStyle/>
        <a:p>
          <a:r>
            <a:rPr lang="sv-SE" smtClean="0"/>
            <a:t> </a:t>
          </a:r>
          <a:endParaRPr lang="sv-SE"/>
        </a:p>
      </dgm:t>
    </dgm:pt>
    <dgm:pt modelId="{0C424FE8-1136-445E-A202-5AFD2A9E028A}" type="parTrans" cxnId="{08C46CA9-EE6A-481A-8A97-BE22DC9475FF}">
      <dgm:prSet/>
      <dgm:spPr/>
      <dgm:t>
        <a:bodyPr/>
        <a:lstStyle/>
        <a:p>
          <a:endParaRPr lang="sv-SE"/>
        </a:p>
      </dgm:t>
    </dgm:pt>
    <dgm:pt modelId="{6CA96676-8F8A-4D31-9090-25EC7F839C01}" type="sibTrans" cxnId="{08C46CA9-EE6A-481A-8A97-BE22DC9475FF}">
      <dgm:prSet/>
      <dgm:spPr/>
      <dgm:t>
        <a:bodyPr/>
        <a:lstStyle/>
        <a:p>
          <a:endParaRPr lang="sv-SE"/>
        </a:p>
      </dgm:t>
    </dgm:pt>
    <dgm:pt modelId="{E6B4D5FA-8A74-4414-90D4-DD919F07BB74}">
      <dgm:prSet phldrT="[Text]"/>
      <dgm:spPr>
        <a:blipFill rotWithShape="0">
          <a:blip xmlns:r="http://schemas.openxmlformats.org/officeDocument/2006/relationships" r:embed="rId6"/>
          <a:stretch>
            <a:fillRect/>
          </a:stretch>
        </a:blipFill>
      </dgm:spPr>
      <dgm:t>
        <a:bodyPr/>
        <a:lstStyle/>
        <a:p>
          <a:endParaRPr lang="sv-SE"/>
        </a:p>
      </dgm:t>
    </dgm:pt>
    <dgm:pt modelId="{35083455-6517-4740-AE69-3AABAF1EE427}" type="sibTrans" cxnId="{1363B0E8-AF0E-426E-8DE9-C03FD937EBF3}">
      <dgm:prSet/>
      <dgm:spPr/>
      <dgm:t>
        <a:bodyPr/>
        <a:lstStyle/>
        <a:p>
          <a:endParaRPr lang="sv-SE"/>
        </a:p>
      </dgm:t>
    </dgm:pt>
    <dgm:pt modelId="{9166C1E4-1CA8-4A35-8310-3039D838E7E6}" type="parTrans" cxnId="{1363B0E8-AF0E-426E-8DE9-C03FD937EBF3}">
      <dgm:prSet/>
      <dgm:spPr/>
      <dgm:t>
        <a:bodyPr/>
        <a:lstStyle/>
        <a:p>
          <a:endParaRPr lang="sv-SE"/>
        </a:p>
      </dgm:t>
    </dgm:pt>
    <dgm:pt modelId="{7EB42CB7-545D-4D49-9077-23C81927DDF9}" type="pres">
      <dgm:prSet presAssocID="{9E035C8C-F09A-49B4-95B2-B0F4EE1C1657}" presName="cycle" presStyleCnt="0">
        <dgm:presLayoutVars>
          <dgm:dir/>
          <dgm:resizeHandles val="exact"/>
        </dgm:presLayoutVars>
      </dgm:prSet>
      <dgm:spPr/>
      <dgm:t>
        <a:bodyPr/>
        <a:lstStyle/>
        <a:p>
          <a:endParaRPr lang="sv-SE"/>
        </a:p>
      </dgm:t>
    </dgm:pt>
    <dgm:pt modelId="{D05957B7-4826-400E-8E1E-BFB4F9D32605}" type="pres">
      <dgm:prSet presAssocID="{414E14E4-0B36-4F18-B103-ECAFC4FC6670}" presName="dummy" presStyleCnt="0"/>
      <dgm:spPr/>
    </dgm:pt>
    <dgm:pt modelId="{40A9CA26-066B-493E-B974-888204F6524A}" type="pres">
      <dgm:prSet presAssocID="{414E14E4-0B36-4F18-B103-ECAFC4FC6670}" presName="node" presStyleLbl="revTx" presStyleIdx="0" presStyleCnt="5">
        <dgm:presLayoutVars>
          <dgm:bulletEnabled val="1"/>
        </dgm:presLayoutVars>
      </dgm:prSet>
      <dgm:spPr/>
      <dgm:t>
        <a:bodyPr/>
        <a:lstStyle/>
        <a:p>
          <a:endParaRPr lang="sv-SE"/>
        </a:p>
      </dgm:t>
    </dgm:pt>
    <dgm:pt modelId="{4895371B-F586-4046-90B7-5D540939CDBE}" type="pres">
      <dgm:prSet presAssocID="{6CA96676-8F8A-4D31-9090-25EC7F839C01}" presName="sibTrans" presStyleLbl="node1" presStyleIdx="0" presStyleCnt="5"/>
      <dgm:spPr/>
      <dgm:t>
        <a:bodyPr/>
        <a:lstStyle/>
        <a:p>
          <a:endParaRPr lang="sv-SE"/>
        </a:p>
      </dgm:t>
    </dgm:pt>
    <dgm:pt modelId="{06076A84-0AF7-4339-AEA6-FCADC4004D23}" type="pres">
      <dgm:prSet presAssocID="{BD70C752-0A32-4B90-B891-12921A9478DD}" presName="dummy" presStyleCnt="0"/>
      <dgm:spPr/>
    </dgm:pt>
    <dgm:pt modelId="{9F20C902-88FA-4E60-A52B-352741126AC5}" type="pres">
      <dgm:prSet presAssocID="{BD70C752-0A32-4B90-B891-12921A9478DD}" presName="node" presStyleLbl="revTx" presStyleIdx="1" presStyleCnt="5">
        <dgm:presLayoutVars>
          <dgm:bulletEnabled val="1"/>
        </dgm:presLayoutVars>
      </dgm:prSet>
      <dgm:spPr/>
      <dgm:t>
        <a:bodyPr/>
        <a:lstStyle/>
        <a:p>
          <a:endParaRPr lang="sv-SE"/>
        </a:p>
      </dgm:t>
    </dgm:pt>
    <dgm:pt modelId="{0B4DA718-A890-4BFB-802D-55724A0BE748}" type="pres">
      <dgm:prSet presAssocID="{87ED09D8-5C9B-4075-B5C8-24D4ABF22D91}" presName="sibTrans" presStyleLbl="node1" presStyleIdx="1" presStyleCnt="5"/>
      <dgm:spPr/>
      <dgm:t>
        <a:bodyPr/>
        <a:lstStyle/>
        <a:p>
          <a:endParaRPr lang="sv-SE"/>
        </a:p>
      </dgm:t>
    </dgm:pt>
    <dgm:pt modelId="{BA50048D-BFC4-4635-B9CC-22663BEA2F2C}" type="pres">
      <dgm:prSet presAssocID="{D19AC2EC-C8B7-479F-BBCA-2C75CEBF0116}" presName="dummy" presStyleCnt="0"/>
      <dgm:spPr/>
    </dgm:pt>
    <dgm:pt modelId="{1969EA0E-2153-4881-BC83-A82E8848273A}" type="pres">
      <dgm:prSet presAssocID="{D19AC2EC-C8B7-479F-BBCA-2C75CEBF0116}" presName="node" presStyleLbl="revTx" presStyleIdx="2" presStyleCnt="5">
        <dgm:presLayoutVars>
          <dgm:bulletEnabled val="1"/>
        </dgm:presLayoutVars>
      </dgm:prSet>
      <dgm:spPr/>
      <dgm:t>
        <a:bodyPr/>
        <a:lstStyle/>
        <a:p>
          <a:endParaRPr lang="sv-SE"/>
        </a:p>
      </dgm:t>
    </dgm:pt>
    <dgm:pt modelId="{AC9195E2-1337-4D3A-A012-7A7829134B05}" type="pres">
      <dgm:prSet presAssocID="{FFAA43E0-FE2E-4442-8D87-124C84CF65CA}" presName="sibTrans" presStyleLbl="node1" presStyleIdx="2" presStyleCnt="5"/>
      <dgm:spPr/>
      <dgm:t>
        <a:bodyPr/>
        <a:lstStyle/>
        <a:p>
          <a:endParaRPr lang="sv-SE"/>
        </a:p>
      </dgm:t>
    </dgm:pt>
    <dgm:pt modelId="{EDCAF616-92D4-40C0-BB85-312379EBE57D}" type="pres">
      <dgm:prSet presAssocID="{E6B4D5FA-8A74-4414-90D4-DD919F07BB74}" presName="dummy" presStyleCnt="0"/>
      <dgm:spPr/>
    </dgm:pt>
    <dgm:pt modelId="{2FB6A230-EE37-4EA0-BD86-2A4E04CCC5A7}" type="pres">
      <dgm:prSet presAssocID="{E6B4D5FA-8A74-4414-90D4-DD919F07BB74}" presName="node" presStyleLbl="revTx" presStyleIdx="3" presStyleCnt="5">
        <dgm:presLayoutVars>
          <dgm:bulletEnabled val="1"/>
        </dgm:presLayoutVars>
      </dgm:prSet>
      <dgm:spPr/>
      <dgm:t>
        <a:bodyPr/>
        <a:lstStyle/>
        <a:p>
          <a:endParaRPr lang="sv-SE"/>
        </a:p>
      </dgm:t>
    </dgm:pt>
    <dgm:pt modelId="{7A511FD3-BC6E-4E14-AF67-82718C836776}" type="pres">
      <dgm:prSet presAssocID="{35083455-6517-4740-AE69-3AABAF1EE427}" presName="sibTrans" presStyleLbl="node1" presStyleIdx="3" presStyleCnt="5"/>
      <dgm:spPr/>
      <dgm:t>
        <a:bodyPr/>
        <a:lstStyle/>
        <a:p>
          <a:endParaRPr lang="sv-SE"/>
        </a:p>
      </dgm:t>
    </dgm:pt>
    <dgm:pt modelId="{09E242EF-7DF5-4105-8D9C-BB410F4F5A3A}" type="pres">
      <dgm:prSet presAssocID="{B4840D41-9497-4F39-97BB-7737B0186A4B}" presName="dummy" presStyleCnt="0"/>
      <dgm:spPr/>
    </dgm:pt>
    <dgm:pt modelId="{8F346674-8F16-41B7-A69E-B6496B726820}" type="pres">
      <dgm:prSet presAssocID="{B4840D41-9497-4F39-97BB-7737B0186A4B}" presName="node" presStyleLbl="revTx" presStyleIdx="4" presStyleCnt="5">
        <dgm:presLayoutVars>
          <dgm:bulletEnabled val="1"/>
        </dgm:presLayoutVars>
      </dgm:prSet>
      <dgm:spPr/>
      <dgm:t>
        <a:bodyPr/>
        <a:lstStyle/>
        <a:p>
          <a:endParaRPr lang="sv-SE"/>
        </a:p>
      </dgm:t>
    </dgm:pt>
    <dgm:pt modelId="{EE8AF302-C991-438C-B5BB-126810D9CA11}" type="pres">
      <dgm:prSet presAssocID="{1BD1F05A-DF00-470C-8725-800CFEE6EBAB}" presName="sibTrans" presStyleLbl="node1" presStyleIdx="4" presStyleCnt="5"/>
      <dgm:spPr/>
      <dgm:t>
        <a:bodyPr/>
        <a:lstStyle/>
        <a:p>
          <a:endParaRPr lang="sv-SE"/>
        </a:p>
      </dgm:t>
    </dgm:pt>
  </dgm:ptLst>
  <dgm:cxnLst>
    <dgm:cxn modelId="{8E091F03-65A4-45E7-91C7-D2F666784C36}" type="presOf" srcId="{35083455-6517-4740-AE69-3AABAF1EE427}" destId="{7A511FD3-BC6E-4E14-AF67-82718C836776}" srcOrd="0" destOrd="0" presId="urn:microsoft.com/office/officeart/2005/8/layout/cycle1"/>
    <dgm:cxn modelId="{00092A5D-7941-4746-B892-2E3A6A990479}" type="presOf" srcId="{B4840D41-9497-4F39-97BB-7737B0186A4B}" destId="{8F346674-8F16-41B7-A69E-B6496B726820}" srcOrd="0" destOrd="0" presId="urn:microsoft.com/office/officeart/2005/8/layout/cycle1"/>
    <dgm:cxn modelId="{5B8D82A8-B963-4639-85C6-D83501769041}" type="presOf" srcId="{1BD1F05A-DF00-470C-8725-800CFEE6EBAB}" destId="{EE8AF302-C991-438C-B5BB-126810D9CA11}" srcOrd="0" destOrd="0" presId="urn:microsoft.com/office/officeart/2005/8/layout/cycle1"/>
    <dgm:cxn modelId="{21466977-B19A-4B17-9A42-E0BD21BDBB7D}" srcId="{9E035C8C-F09A-49B4-95B2-B0F4EE1C1657}" destId="{D19AC2EC-C8B7-479F-BBCA-2C75CEBF0116}" srcOrd="2" destOrd="0" parTransId="{E5000A54-62B5-4D60-9246-6AA57FBF7723}" sibTransId="{FFAA43E0-FE2E-4442-8D87-124C84CF65CA}"/>
    <dgm:cxn modelId="{0718675B-693D-41C7-9C34-4AE08DC5A2CE}" srcId="{9E035C8C-F09A-49B4-95B2-B0F4EE1C1657}" destId="{BD70C752-0A32-4B90-B891-12921A9478DD}" srcOrd="1" destOrd="0" parTransId="{6DF59D9F-208E-47BF-9409-42C47CAF8389}" sibTransId="{87ED09D8-5C9B-4075-B5C8-24D4ABF22D91}"/>
    <dgm:cxn modelId="{9BBCA3BB-551C-4A8C-BC82-20ACD2C94B3B}" type="presOf" srcId="{6CA96676-8F8A-4D31-9090-25EC7F839C01}" destId="{4895371B-F586-4046-90B7-5D540939CDBE}" srcOrd="0" destOrd="0" presId="urn:microsoft.com/office/officeart/2005/8/layout/cycle1"/>
    <dgm:cxn modelId="{50AFE6A1-FE7F-4AF4-AA01-4693EEBEC65F}" type="presOf" srcId="{9E035C8C-F09A-49B4-95B2-B0F4EE1C1657}" destId="{7EB42CB7-545D-4D49-9077-23C81927DDF9}" srcOrd="0" destOrd="0" presId="urn:microsoft.com/office/officeart/2005/8/layout/cycle1"/>
    <dgm:cxn modelId="{D54CB2BA-F556-44EF-8BA7-1FA9C41C38EB}" type="presOf" srcId="{E6B4D5FA-8A74-4414-90D4-DD919F07BB74}" destId="{2FB6A230-EE37-4EA0-BD86-2A4E04CCC5A7}" srcOrd="0" destOrd="0" presId="urn:microsoft.com/office/officeart/2005/8/layout/cycle1"/>
    <dgm:cxn modelId="{A1C7DCE0-BD3E-4633-944F-BBDF1BAABA8D}" type="presOf" srcId="{87ED09D8-5C9B-4075-B5C8-24D4ABF22D91}" destId="{0B4DA718-A890-4BFB-802D-55724A0BE748}" srcOrd="0" destOrd="0" presId="urn:microsoft.com/office/officeart/2005/8/layout/cycle1"/>
    <dgm:cxn modelId="{57CDF530-1CEB-43F3-95DB-17B749B708E0}" type="presOf" srcId="{BD70C752-0A32-4B90-B891-12921A9478DD}" destId="{9F20C902-88FA-4E60-A52B-352741126AC5}" srcOrd="0" destOrd="0" presId="urn:microsoft.com/office/officeart/2005/8/layout/cycle1"/>
    <dgm:cxn modelId="{03A41903-E3FD-413B-B66D-705FFE2DF241}" type="presOf" srcId="{D19AC2EC-C8B7-479F-BBCA-2C75CEBF0116}" destId="{1969EA0E-2153-4881-BC83-A82E8848273A}" srcOrd="0" destOrd="0" presId="urn:microsoft.com/office/officeart/2005/8/layout/cycle1"/>
    <dgm:cxn modelId="{08C46CA9-EE6A-481A-8A97-BE22DC9475FF}" srcId="{9E035C8C-F09A-49B4-95B2-B0F4EE1C1657}" destId="{414E14E4-0B36-4F18-B103-ECAFC4FC6670}" srcOrd="0" destOrd="0" parTransId="{0C424FE8-1136-445E-A202-5AFD2A9E028A}" sibTransId="{6CA96676-8F8A-4D31-9090-25EC7F839C01}"/>
    <dgm:cxn modelId="{0EC836B8-F095-40D2-9211-8D9D67CF8EC7}" type="presOf" srcId="{414E14E4-0B36-4F18-B103-ECAFC4FC6670}" destId="{40A9CA26-066B-493E-B974-888204F6524A}" srcOrd="0" destOrd="0" presId="urn:microsoft.com/office/officeart/2005/8/layout/cycle1"/>
    <dgm:cxn modelId="{BF922CFC-0C64-4A5E-9DC3-92821F389226}" type="presOf" srcId="{FFAA43E0-FE2E-4442-8D87-124C84CF65CA}" destId="{AC9195E2-1337-4D3A-A012-7A7829134B05}" srcOrd="0" destOrd="0" presId="urn:microsoft.com/office/officeart/2005/8/layout/cycle1"/>
    <dgm:cxn modelId="{817BF87F-51CF-4702-8D56-255CE2E017EE}" srcId="{9E035C8C-F09A-49B4-95B2-B0F4EE1C1657}" destId="{B4840D41-9497-4F39-97BB-7737B0186A4B}" srcOrd="4" destOrd="0" parTransId="{41CE12C9-CE2B-4F27-8DA6-27BD5D8CC6C0}" sibTransId="{1BD1F05A-DF00-470C-8725-800CFEE6EBAB}"/>
    <dgm:cxn modelId="{1363B0E8-AF0E-426E-8DE9-C03FD937EBF3}" srcId="{9E035C8C-F09A-49B4-95B2-B0F4EE1C1657}" destId="{E6B4D5FA-8A74-4414-90D4-DD919F07BB74}" srcOrd="3" destOrd="0" parTransId="{9166C1E4-1CA8-4A35-8310-3039D838E7E6}" sibTransId="{35083455-6517-4740-AE69-3AABAF1EE427}"/>
    <dgm:cxn modelId="{99BAFF6C-DF77-4DA8-B22F-D2C31F562176}" type="presParOf" srcId="{7EB42CB7-545D-4D49-9077-23C81927DDF9}" destId="{D05957B7-4826-400E-8E1E-BFB4F9D32605}" srcOrd="0" destOrd="0" presId="urn:microsoft.com/office/officeart/2005/8/layout/cycle1"/>
    <dgm:cxn modelId="{EEC124A6-BAA6-47F4-9243-27DF8CC982CB}" type="presParOf" srcId="{7EB42CB7-545D-4D49-9077-23C81927DDF9}" destId="{40A9CA26-066B-493E-B974-888204F6524A}" srcOrd="1" destOrd="0" presId="urn:microsoft.com/office/officeart/2005/8/layout/cycle1"/>
    <dgm:cxn modelId="{5D9AA965-2604-459C-9014-40DBAF1B92C1}" type="presParOf" srcId="{7EB42CB7-545D-4D49-9077-23C81927DDF9}" destId="{4895371B-F586-4046-90B7-5D540939CDBE}" srcOrd="2" destOrd="0" presId="urn:microsoft.com/office/officeart/2005/8/layout/cycle1"/>
    <dgm:cxn modelId="{765E7388-B3FD-4D0D-9A65-6D191905DDCD}" type="presParOf" srcId="{7EB42CB7-545D-4D49-9077-23C81927DDF9}" destId="{06076A84-0AF7-4339-AEA6-FCADC4004D23}" srcOrd="3" destOrd="0" presId="urn:microsoft.com/office/officeart/2005/8/layout/cycle1"/>
    <dgm:cxn modelId="{2E12BCFE-5A9B-4D07-BD50-7CE81363F414}" type="presParOf" srcId="{7EB42CB7-545D-4D49-9077-23C81927DDF9}" destId="{9F20C902-88FA-4E60-A52B-352741126AC5}" srcOrd="4" destOrd="0" presId="urn:microsoft.com/office/officeart/2005/8/layout/cycle1"/>
    <dgm:cxn modelId="{0DAA0029-B3E7-4B82-A904-32631669D833}" type="presParOf" srcId="{7EB42CB7-545D-4D49-9077-23C81927DDF9}" destId="{0B4DA718-A890-4BFB-802D-55724A0BE748}" srcOrd="5" destOrd="0" presId="urn:microsoft.com/office/officeart/2005/8/layout/cycle1"/>
    <dgm:cxn modelId="{4C81903D-E5E3-41F7-84CC-F3719B657739}" type="presParOf" srcId="{7EB42CB7-545D-4D49-9077-23C81927DDF9}" destId="{BA50048D-BFC4-4635-B9CC-22663BEA2F2C}" srcOrd="6" destOrd="0" presId="urn:microsoft.com/office/officeart/2005/8/layout/cycle1"/>
    <dgm:cxn modelId="{9B399A6F-4AB1-47B0-A1C5-F45AC9E9FB05}" type="presParOf" srcId="{7EB42CB7-545D-4D49-9077-23C81927DDF9}" destId="{1969EA0E-2153-4881-BC83-A82E8848273A}" srcOrd="7" destOrd="0" presId="urn:microsoft.com/office/officeart/2005/8/layout/cycle1"/>
    <dgm:cxn modelId="{7FE60432-1BC3-4C43-B4C8-2B1F79C7082A}" type="presParOf" srcId="{7EB42CB7-545D-4D49-9077-23C81927DDF9}" destId="{AC9195E2-1337-4D3A-A012-7A7829134B05}" srcOrd="8" destOrd="0" presId="urn:microsoft.com/office/officeart/2005/8/layout/cycle1"/>
    <dgm:cxn modelId="{3D6F27EF-3B31-4E8C-AE44-ED8FC17C9BDC}" type="presParOf" srcId="{7EB42CB7-545D-4D49-9077-23C81927DDF9}" destId="{EDCAF616-92D4-40C0-BB85-312379EBE57D}" srcOrd="9" destOrd="0" presId="urn:microsoft.com/office/officeart/2005/8/layout/cycle1"/>
    <dgm:cxn modelId="{B1889C89-F422-4ABC-B043-E1B3F53C0991}" type="presParOf" srcId="{7EB42CB7-545D-4D49-9077-23C81927DDF9}" destId="{2FB6A230-EE37-4EA0-BD86-2A4E04CCC5A7}" srcOrd="10" destOrd="0" presId="urn:microsoft.com/office/officeart/2005/8/layout/cycle1"/>
    <dgm:cxn modelId="{FC85FAC5-1E40-452F-A92A-FA77D7579872}" type="presParOf" srcId="{7EB42CB7-545D-4D49-9077-23C81927DDF9}" destId="{7A511FD3-BC6E-4E14-AF67-82718C836776}" srcOrd="11" destOrd="0" presId="urn:microsoft.com/office/officeart/2005/8/layout/cycle1"/>
    <dgm:cxn modelId="{3877D0A7-9095-4503-8841-83CBEF7907B6}" type="presParOf" srcId="{7EB42CB7-545D-4D49-9077-23C81927DDF9}" destId="{09E242EF-7DF5-4105-8D9C-BB410F4F5A3A}" srcOrd="12" destOrd="0" presId="urn:microsoft.com/office/officeart/2005/8/layout/cycle1"/>
    <dgm:cxn modelId="{6539A585-C18A-4B27-9370-2DFD7152DB69}" type="presParOf" srcId="{7EB42CB7-545D-4D49-9077-23C81927DDF9}" destId="{8F346674-8F16-41B7-A69E-B6496B726820}" srcOrd="13" destOrd="0" presId="urn:microsoft.com/office/officeart/2005/8/layout/cycle1"/>
    <dgm:cxn modelId="{95D64C0A-CB10-4440-81F5-9193B2310D4B}" type="presParOf" srcId="{7EB42CB7-545D-4D49-9077-23C81927DDF9}" destId="{EE8AF302-C991-438C-B5BB-126810D9CA11}" srcOrd="14" destOrd="0" presId="urn:microsoft.com/office/officeart/2005/8/layout/cycle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BEF5AE-2368-4198-B429-64BBF44EDC08}" type="doc">
      <dgm:prSet loTypeId="urn:microsoft.com/office/officeart/2008/layout/AscendingPictureAccentProcess" loCatId="process" qsTypeId="urn:microsoft.com/office/officeart/2005/8/quickstyle/simple2" qsCatId="simple" csTypeId="urn:microsoft.com/office/officeart/2005/8/colors/accent1_2" csCatId="accent1" phldr="1"/>
      <dgm:spPr/>
      <dgm:t>
        <a:bodyPr/>
        <a:lstStyle/>
        <a:p>
          <a:endParaRPr lang="sv-SE"/>
        </a:p>
      </dgm:t>
    </dgm:pt>
    <dgm:pt modelId="{42757314-C920-462B-B3F4-BC51B162EEFF}">
      <dgm:prSet phldrT="[Text]"/>
      <dgm:spPr/>
      <dgm:t>
        <a:bodyPr/>
        <a:lstStyle/>
        <a:p>
          <a:r>
            <a:rPr lang="sv-SE" smtClean="0"/>
            <a:t>What is PLM?</a:t>
          </a:r>
          <a:endParaRPr lang="sv-SE"/>
        </a:p>
      </dgm:t>
    </dgm:pt>
    <dgm:pt modelId="{48508745-1969-4624-A66A-443420235FFD}" type="parTrans" cxnId="{869E3ECC-3FB7-4DF3-8F77-5BEFEFAF0F6E}">
      <dgm:prSet/>
      <dgm:spPr/>
      <dgm:t>
        <a:bodyPr/>
        <a:lstStyle/>
        <a:p>
          <a:endParaRPr lang="sv-SE"/>
        </a:p>
      </dgm:t>
    </dgm:pt>
    <dgm:pt modelId="{AC630474-A15E-4A5B-BE14-D30933320451}" type="sibTrans" cxnId="{869E3ECC-3FB7-4DF3-8F77-5BEFEFAF0F6E}">
      <dgm:prSet/>
      <dgm:spPr>
        <a:blipFill rotWithShape="1">
          <a:blip xmlns:r="http://schemas.openxmlformats.org/officeDocument/2006/relationships" r:embed="rId1"/>
          <a:stretch>
            <a:fillRect/>
          </a:stretch>
        </a:blipFill>
      </dgm:spPr>
      <dgm:t>
        <a:bodyPr/>
        <a:lstStyle/>
        <a:p>
          <a:endParaRPr lang="sv-SE"/>
        </a:p>
      </dgm:t>
    </dgm:pt>
    <dgm:pt modelId="{6D3D6C2D-EA8A-4EF6-8013-48DA59124394}">
      <dgm:prSet phldrT="[Text]"/>
      <dgm:spPr/>
      <dgm:t>
        <a:bodyPr/>
        <a:lstStyle/>
        <a:p>
          <a:r>
            <a:rPr lang="sv-SE" smtClean="0"/>
            <a:t>Transition from As-Is to To-Be</a:t>
          </a:r>
          <a:endParaRPr lang="sv-SE"/>
        </a:p>
      </dgm:t>
    </dgm:pt>
    <dgm:pt modelId="{58EC8B1C-F1F7-4CC7-95EB-E2960B78E69D}" type="parTrans" cxnId="{ADD5C270-3928-4D58-8D78-2ECC925346A9}">
      <dgm:prSet/>
      <dgm:spPr/>
      <dgm:t>
        <a:bodyPr/>
        <a:lstStyle/>
        <a:p>
          <a:endParaRPr lang="sv-SE"/>
        </a:p>
      </dgm:t>
    </dgm:pt>
    <dgm:pt modelId="{EBF41511-39DA-4563-B372-8D91CA822276}" type="sibTrans" cxnId="{ADD5C270-3928-4D58-8D78-2ECC925346A9}">
      <dgm:prSet/>
      <dgm:spPr>
        <a:blipFill rotWithShape="1">
          <a:blip xmlns:r="http://schemas.openxmlformats.org/officeDocument/2006/relationships" r:embed="rId2"/>
          <a:stretch>
            <a:fillRect/>
          </a:stretch>
        </a:blipFill>
      </dgm:spPr>
      <dgm:t>
        <a:bodyPr/>
        <a:lstStyle/>
        <a:p>
          <a:endParaRPr lang="sv-SE"/>
        </a:p>
      </dgm:t>
    </dgm:pt>
    <dgm:pt modelId="{557DB5EF-6C54-48C0-80A2-18D760D2DCA0}">
      <dgm:prSet phldrT="[Text]"/>
      <dgm:spPr>
        <a:solidFill>
          <a:schemeClr val="accent2"/>
        </a:solidFill>
      </dgm:spPr>
      <dgm:t>
        <a:bodyPr/>
        <a:lstStyle/>
        <a:p>
          <a:r>
            <a:rPr lang="sv-SE" smtClean="0"/>
            <a:t>The Business  Challenges and Strategy</a:t>
          </a:r>
        </a:p>
      </dgm:t>
    </dgm:pt>
    <dgm:pt modelId="{D9A36801-7B58-4CE4-B0AF-4777E51B68D6}" type="parTrans" cxnId="{74D78443-2AF2-485C-A98E-2BEC8669C1A3}">
      <dgm:prSet/>
      <dgm:spPr/>
      <dgm:t>
        <a:bodyPr/>
        <a:lstStyle/>
        <a:p>
          <a:endParaRPr lang="sv-SE"/>
        </a:p>
      </dgm:t>
    </dgm:pt>
    <dgm:pt modelId="{87D692A5-D0A4-49F9-BEAE-50A727116C03}" type="sibTrans" cxnId="{74D78443-2AF2-485C-A98E-2BEC8669C1A3}">
      <dgm:prSet/>
      <dgm:spPr>
        <a:blipFill rotWithShape="1">
          <a:blip xmlns:r="http://schemas.openxmlformats.org/officeDocument/2006/relationships" r:embed="rId3"/>
          <a:stretch>
            <a:fillRect/>
          </a:stretch>
        </a:blipFill>
      </dgm:spPr>
      <dgm:t>
        <a:bodyPr/>
        <a:lstStyle/>
        <a:p>
          <a:endParaRPr lang="sv-SE"/>
        </a:p>
      </dgm:t>
    </dgm:pt>
    <dgm:pt modelId="{DD975159-F4E2-44F2-8B5F-55C986FF5FC5}">
      <dgm:prSet phldrT="[Text]"/>
      <dgm:spPr/>
      <dgm:t>
        <a:bodyPr/>
        <a:lstStyle/>
        <a:p>
          <a:r>
            <a:rPr lang="sv-SE" smtClean="0"/>
            <a:t>PLM Target Architectrure</a:t>
          </a:r>
          <a:endParaRPr lang="sv-SE"/>
        </a:p>
      </dgm:t>
    </dgm:pt>
    <dgm:pt modelId="{4FD7C8D2-1F63-48A6-BFD3-99D819A7D8CA}" type="sibTrans" cxnId="{64EAD76C-B5F0-4904-8998-A9EDBECF51DE}">
      <dgm:prSet/>
      <dgm:spPr>
        <a:blipFill rotWithShape="1">
          <a:blip xmlns:r="http://schemas.openxmlformats.org/officeDocument/2006/relationships" r:embed="rId4"/>
          <a:stretch>
            <a:fillRect/>
          </a:stretch>
        </a:blipFill>
      </dgm:spPr>
      <dgm:t>
        <a:bodyPr/>
        <a:lstStyle/>
        <a:p>
          <a:endParaRPr lang="sv-SE"/>
        </a:p>
      </dgm:t>
    </dgm:pt>
    <dgm:pt modelId="{AE5EE73E-6198-4789-ABF9-DA02A482CE8E}" type="parTrans" cxnId="{64EAD76C-B5F0-4904-8998-A9EDBECF51DE}">
      <dgm:prSet/>
      <dgm:spPr/>
      <dgm:t>
        <a:bodyPr/>
        <a:lstStyle/>
        <a:p>
          <a:endParaRPr lang="sv-SE"/>
        </a:p>
      </dgm:t>
    </dgm:pt>
    <dgm:pt modelId="{6042786C-ED2A-4EA5-80CA-C0A887DACA63}" type="pres">
      <dgm:prSet presAssocID="{0DBEF5AE-2368-4198-B429-64BBF44EDC08}" presName="Name0" presStyleCnt="0">
        <dgm:presLayoutVars>
          <dgm:chMax val="7"/>
          <dgm:chPref val="7"/>
          <dgm:dir/>
        </dgm:presLayoutVars>
      </dgm:prSet>
      <dgm:spPr/>
      <dgm:t>
        <a:bodyPr/>
        <a:lstStyle/>
        <a:p>
          <a:endParaRPr lang="sv-SE"/>
        </a:p>
      </dgm:t>
    </dgm:pt>
    <dgm:pt modelId="{2B9829BD-3495-449B-A969-B60807AC9DEE}" type="pres">
      <dgm:prSet presAssocID="{0DBEF5AE-2368-4198-B429-64BBF44EDC08}" presName="dot1" presStyleLbl="alignNode1" presStyleIdx="0" presStyleCnt="13"/>
      <dgm:spPr/>
    </dgm:pt>
    <dgm:pt modelId="{29A88CE3-2651-42AB-83A1-86AB38CCD96E}" type="pres">
      <dgm:prSet presAssocID="{0DBEF5AE-2368-4198-B429-64BBF44EDC08}" presName="dot2" presStyleLbl="alignNode1" presStyleIdx="1" presStyleCnt="13"/>
      <dgm:spPr/>
    </dgm:pt>
    <dgm:pt modelId="{A1794EAE-B656-4536-8319-24D6A4AF3D00}" type="pres">
      <dgm:prSet presAssocID="{0DBEF5AE-2368-4198-B429-64BBF44EDC08}" presName="dot3" presStyleLbl="alignNode1" presStyleIdx="2" presStyleCnt="13"/>
      <dgm:spPr/>
    </dgm:pt>
    <dgm:pt modelId="{3FA9009B-6680-4281-82C7-DDE6403BEC2C}" type="pres">
      <dgm:prSet presAssocID="{0DBEF5AE-2368-4198-B429-64BBF44EDC08}" presName="dot4" presStyleLbl="alignNode1" presStyleIdx="3" presStyleCnt="13"/>
      <dgm:spPr/>
    </dgm:pt>
    <dgm:pt modelId="{85FAD649-3BCB-437D-B9FC-2AFCA0044667}" type="pres">
      <dgm:prSet presAssocID="{0DBEF5AE-2368-4198-B429-64BBF44EDC08}" presName="dot5" presStyleLbl="alignNode1" presStyleIdx="4" presStyleCnt="13"/>
      <dgm:spPr/>
    </dgm:pt>
    <dgm:pt modelId="{9A0EED59-63EE-40FD-9541-F05A15489122}" type="pres">
      <dgm:prSet presAssocID="{0DBEF5AE-2368-4198-B429-64BBF44EDC08}" presName="dot6" presStyleLbl="alignNode1" presStyleIdx="5" presStyleCnt="13"/>
      <dgm:spPr/>
    </dgm:pt>
    <dgm:pt modelId="{3749A917-891A-48A3-B2FD-0FD9F8A46705}" type="pres">
      <dgm:prSet presAssocID="{0DBEF5AE-2368-4198-B429-64BBF44EDC08}" presName="dotArrow1" presStyleLbl="alignNode1" presStyleIdx="6" presStyleCnt="13"/>
      <dgm:spPr/>
    </dgm:pt>
    <dgm:pt modelId="{6EDDD507-4D64-4777-BB58-E2CF13DB5D37}" type="pres">
      <dgm:prSet presAssocID="{0DBEF5AE-2368-4198-B429-64BBF44EDC08}" presName="dotArrow2" presStyleLbl="alignNode1" presStyleIdx="7" presStyleCnt="13"/>
      <dgm:spPr/>
    </dgm:pt>
    <dgm:pt modelId="{0764E473-D362-473A-A10C-2F8890464E93}" type="pres">
      <dgm:prSet presAssocID="{0DBEF5AE-2368-4198-B429-64BBF44EDC08}" presName="dotArrow3" presStyleLbl="alignNode1" presStyleIdx="8" presStyleCnt="13"/>
      <dgm:spPr/>
    </dgm:pt>
    <dgm:pt modelId="{2D8848CE-9735-4790-9721-EAC2C1889E46}" type="pres">
      <dgm:prSet presAssocID="{0DBEF5AE-2368-4198-B429-64BBF44EDC08}" presName="dotArrow4" presStyleLbl="alignNode1" presStyleIdx="9" presStyleCnt="13"/>
      <dgm:spPr/>
    </dgm:pt>
    <dgm:pt modelId="{FD8C7EFC-A458-4A72-A8BA-ECFC9DF2168D}" type="pres">
      <dgm:prSet presAssocID="{0DBEF5AE-2368-4198-B429-64BBF44EDC08}" presName="dotArrow5" presStyleLbl="alignNode1" presStyleIdx="10" presStyleCnt="13"/>
      <dgm:spPr/>
    </dgm:pt>
    <dgm:pt modelId="{6543EBE1-721D-4CF2-9FF7-03266D5DEF94}" type="pres">
      <dgm:prSet presAssocID="{0DBEF5AE-2368-4198-B429-64BBF44EDC08}" presName="dotArrow6" presStyleLbl="alignNode1" presStyleIdx="11" presStyleCnt="13"/>
      <dgm:spPr/>
    </dgm:pt>
    <dgm:pt modelId="{91141C0E-994C-4F02-8957-BD779C777364}" type="pres">
      <dgm:prSet presAssocID="{0DBEF5AE-2368-4198-B429-64BBF44EDC08}" presName="dotArrow7" presStyleLbl="alignNode1" presStyleIdx="12" presStyleCnt="13"/>
      <dgm:spPr/>
    </dgm:pt>
    <dgm:pt modelId="{A717489F-34E0-482E-98DB-BA65425B8C21}" type="pres">
      <dgm:prSet presAssocID="{42757314-C920-462B-B3F4-BC51B162EEFF}" presName="parTx1" presStyleLbl="node1" presStyleIdx="0" presStyleCnt="4"/>
      <dgm:spPr/>
      <dgm:t>
        <a:bodyPr/>
        <a:lstStyle/>
        <a:p>
          <a:endParaRPr lang="sv-SE"/>
        </a:p>
      </dgm:t>
    </dgm:pt>
    <dgm:pt modelId="{CCF96B92-2714-4831-AB0E-6CD28C2A1A95}" type="pres">
      <dgm:prSet presAssocID="{AC630474-A15E-4A5B-BE14-D30933320451}" presName="picture1" presStyleCnt="0"/>
      <dgm:spPr/>
    </dgm:pt>
    <dgm:pt modelId="{100176FE-CC5B-4854-AF4C-2FC34E588631}" type="pres">
      <dgm:prSet presAssocID="{AC630474-A15E-4A5B-BE14-D30933320451}" presName="imageRepeatNode" presStyleLbl="fgImgPlace1" presStyleIdx="0" presStyleCnt="4"/>
      <dgm:spPr/>
      <dgm:t>
        <a:bodyPr/>
        <a:lstStyle/>
        <a:p>
          <a:endParaRPr lang="sv-SE"/>
        </a:p>
      </dgm:t>
    </dgm:pt>
    <dgm:pt modelId="{A172B206-2580-4A7E-8A06-2E49C3B9979B}" type="pres">
      <dgm:prSet presAssocID="{557DB5EF-6C54-48C0-80A2-18D760D2DCA0}" presName="parTx2" presStyleLbl="node1" presStyleIdx="1" presStyleCnt="4"/>
      <dgm:spPr/>
      <dgm:t>
        <a:bodyPr/>
        <a:lstStyle/>
        <a:p>
          <a:endParaRPr lang="sv-SE"/>
        </a:p>
      </dgm:t>
    </dgm:pt>
    <dgm:pt modelId="{EF1BB200-8956-472E-820A-18C7BEE490B5}" type="pres">
      <dgm:prSet presAssocID="{87D692A5-D0A4-49F9-BEAE-50A727116C03}" presName="picture2" presStyleCnt="0"/>
      <dgm:spPr/>
    </dgm:pt>
    <dgm:pt modelId="{8A3BB9C8-F88E-4663-961E-1DE999F4D0AF}" type="pres">
      <dgm:prSet presAssocID="{87D692A5-D0A4-49F9-BEAE-50A727116C03}" presName="imageRepeatNode" presStyleLbl="fgImgPlace1" presStyleIdx="1" presStyleCnt="4"/>
      <dgm:spPr/>
      <dgm:t>
        <a:bodyPr/>
        <a:lstStyle/>
        <a:p>
          <a:endParaRPr lang="sv-SE"/>
        </a:p>
      </dgm:t>
    </dgm:pt>
    <dgm:pt modelId="{0984C191-3D22-43C7-9824-79204146BA25}" type="pres">
      <dgm:prSet presAssocID="{DD975159-F4E2-44F2-8B5F-55C986FF5FC5}" presName="parTx3" presStyleLbl="node1" presStyleIdx="2" presStyleCnt="4"/>
      <dgm:spPr/>
      <dgm:t>
        <a:bodyPr/>
        <a:lstStyle/>
        <a:p>
          <a:endParaRPr lang="sv-SE"/>
        </a:p>
      </dgm:t>
    </dgm:pt>
    <dgm:pt modelId="{C95B2249-C57C-4F8D-AEC1-F610EE4B128D}" type="pres">
      <dgm:prSet presAssocID="{4FD7C8D2-1F63-48A6-BFD3-99D819A7D8CA}" presName="picture3" presStyleCnt="0"/>
      <dgm:spPr/>
    </dgm:pt>
    <dgm:pt modelId="{19039425-2398-4830-8489-FB66D34AB96C}" type="pres">
      <dgm:prSet presAssocID="{4FD7C8D2-1F63-48A6-BFD3-99D819A7D8CA}" presName="imageRepeatNode" presStyleLbl="fgImgPlace1" presStyleIdx="2" presStyleCnt="4"/>
      <dgm:spPr/>
      <dgm:t>
        <a:bodyPr/>
        <a:lstStyle/>
        <a:p>
          <a:endParaRPr lang="sv-SE"/>
        </a:p>
      </dgm:t>
    </dgm:pt>
    <dgm:pt modelId="{32E5B776-BBC1-4D3C-AD2A-A56942CFE06D}" type="pres">
      <dgm:prSet presAssocID="{6D3D6C2D-EA8A-4EF6-8013-48DA59124394}" presName="parTx4" presStyleLbl="node1" presStyleIdx="3" presStyleCnt="4"/>
      <dgm:spPr/>
      <dgm:t>
        <a:bodyPr/>
        <a:lstStyle/>
        <a:p>
          <a:endParaRPr lang="sv-SE"/>
        </a:p>
      </dgm:t>
    </dgm:pt>
    <dgm:pt modelId="{764DF7E2-8E76-4583-8F60-967AAE7B13CE}" type="pres">
      <dgm:prSet presAssocID="{EBF41511-39DA-4563-B372-8D91CA822276}" presName="picture4" presStyleCnt="0"/>
      <dgm:spPr/>
    </dgm:pt>
    <dgm:pt modelId="{7CAC0051-D057-4B33-9915-61B00826A091}" type="pres">
      <dgm:prSet presAssocID="{EBF41511-39DA-4563-B372-8D91CA822276}" presName="imageRepeatNode" presStyleLbl="fgImgPlace1" presStyleIdx="3" presStyleCnt="4"/>
      <dgm:spPr/>
      <dgm:t>
        <a:bodyPr/>
        <a:lstStyle/>
        <a:p>
          <a:endParaRPr lang="sv-SE"/>
        </a:p>
      </dgm:t>
    </dgm:pt>
  </dgm:ptLst>
  <dgm:cxnLst>
    <dgm:cxn modelId="{AAFE7B00-F4DB-4A4A-82B6-1D8887F4145F}" type="presOf" srcId="{87D692A5-D0A4-49F9-BEAE-50A727116C03}" destId="{8A3BB9C8-F88E-4663-961E-1DE999F4D0AF}" srcOrd="0" destOrd="0" presId="urn:microsoft.com/office/officeart/2008/layout/AscendingPictureAccentProcess"/>
    <dgm:cxn modelId="{2FAC4B7E-D54D-40D0-8DD2-D07EBB7BF03B}" type="presOf" srcId="{0DBEF5AE-2368-4198-B429-64BBF44EDC08}" destId="{6042786C-ED2A-4EA5-80CA-C0A887DACA63}" srcOrd="0" destOrd="0" presId="urn:microsoft.com/office/officeart/2008/layout/AscendingPictureAccentProcess"/>
    <dgm:cxn modelId="{DEB602C9-2966-4BFC-A398-1D63B6072747}" type="presOf" srcId="{6D3D6C2D-EA8A-4EF6-8013-48DA59124394}" destId="{32E5B776-BBC1-4D3C-AD2A-A56942CFE06D}" srcOrd="0" destOrd="0" presId="urn:microsoft.com/office/officeart/2008/layout/AscendingPictureAccentProcess"/>
    <dgm:cxn modelId="{ADD5C270-3928-4D58-8D78-2ECC925346A9}" srcId="{0DBEF5AE-2368-4198-B429-64BBF44EDC08}" destId="{6D3D6C2D-EA8A-4EF6-8013-48DA59124394}" srcOrd="3" destOrd="0" parTransId="{58EC8B1C-F1F7-4CC7-95EB-E2960B78E69D}" sibTransId="{EBF41511-39DA-4563-B372-8D91CA822276}"/>
    <dgm:cxn modelId="{DB2E5BBD-6EF7-4DA6-8320-9EC4B6C82369}" type="presOf" srcId="{AC630474-A15E-4A5B-BE14-D30933320451}" destId="{100176FE-CC5B-4854-AF4C-2FC34E588631}" srcOrd="0" destOrd="0" presId="urn:microsoft.com/office/officeart/2008/layout/AscendingPictureAccentProcess"/>
    <dgm:cxn modelId="{2B88E271-50A8-44A8-9859-BD5A906FB55F}" type="presOf" srcId="{DD975159-F4E2-44F2-8B5F-55C986FF5FC5}" destId="{0984C191-3D22-43C7-9824-79204146BA25}" srcOrd="0" destOrd="0" presId="urn:microsoft.com/office/officeart/2008/layout/AscendingPictureAccentProcess"/>
    <dgm:cxn modelId="{A08BDCA7-B7A5-4071-9DBD-049A59B1A725}" type="presOf" srcId="{4FD7C8D2-1F63-48A6-BFD3-99D819A7D8CA}" destId="{19039425-2398-4830-8489-FB66D34AB96C}" srcOrd="0" destOrd="0" presId="urn:microsoft.com/office/officeart/2008/layout/AscendingPictureAccentProcess"/>
    <dgm:cxn modelId="{869E3ECC-3FB7-4DF3-8F77-5BEFEFAF0F6E}" srcId="{0DBEF5AE-2368-4198-B429-64BBF44EDC08}" destId="{42757314-C920-462B-B3F4-BC51B162EEFF}" srcOrd="0" destOrd="0" parTransId="{48508745-1969-4624-A66A-443420235FFD}" sibTransId="{AC630474-A15E-4A5B-BE14-D30933320451}"/>
    <dgm:cxn modelId="{5EF06E85-4706-4182-820C-70198CE12779}" type="presOf" srcId="{42757314-C920-462B-B3F4-BC51B162EEFF}" destId="{A717489F-34E0-482E-98DB-BA65425B8C21}" srcOrd="0" destOrd="0" presId="urn:microsoft.com/office/officeart/2008/layout/AscendingPictureAccentProcess"/>
    <dgm:cxn modelId="{64EAD76C-B5F0-4904-8998-A9EDBECF51DE}" srcId="{0DBEF5AE-2368-4198-B429-64BBF44EDC08}" destId="{DD975159-F4E2-44F2-8B5F-55C986FF5FC5}" srcOrd="2" destOrd="0" parTransId="{AE5EE73E-6198-4789-ABF9-DA02A482CE8E}" sibTransId="{4FD7C8D2-1F63-48A6-BFD3-99D819A7D8CA}"/>
    <dgm:cxn modelId="{1BE3993E-43B1-44C7-8610-C69CB5D97960}" type="presOf" srcId="{EBF41511-39DA-4563-B372-8D91CA822276}" destId="{7CAC0051-D057-4B33-9915-61B00826A091}" srcOrd="0" destOrd="0" presId="urn:microsoft.com/office/officeart/2008/layout/AscendingPictureAccentProcess"/>
    <dgm:cxn modelId="{6D307A85-9248-4CB5-B91F-0ECBF1E26A55}" type="presOf" srcId="{557DB5EF-6C54-48C0-80A2-18D760D2DCA0}" destId="{A172B206-2580-4A7E-8A06-2E49C3B9979B}" srcOrd="0" destOrd="0" presId="urn:microsoft.com/office/officeart/2008/layout/AscendingPictureAccentProcess"/>
    <dgm:cxn modelId="{74D78443-2AF2-485C-A98E-2BEC8669C1A3}" srcId="{0DBEF5AE-2368-4198-B429-64BBF44EDC08}" destId="{557DB5EF-6C54-48C0-80A2-18D760D2DCA0}" srcOrd="1" destOrd="0" parTransId="{D9A36801-7B58-4CE4-B0AF-4777E51B68D6}" sibTransId="{87D692A5-D0A4-49F9-BEAE-50A727116C03}"/>
    <dgm:cxn modelId="{E349B2E1-7F8F-4471-A3E1-465A50C44201}" type="presParOf" srcId="{6042786C-ED2A-4EA5-80CA-C0A887DACA63}" destId="{2B9829BD-3495-449B-A969-B60807AC9DEE}" srcOrd="0" destOrd="0" presId="urn:microsoft.com/office/officeart/2008/layout/AscendingPictureAccentProcess"/>
    <dgm:cxn modelId="{9A800163-955A-43BF-9856-E1E1C7B2D4BA}" type="presParOf" srcId="{6042786C-ED2A-4EA5-80CA-C0A887DACA63}" destId="{29A88CE3-2651-42AB-83A1-86AB38CCD96E}" srcOrd="1" destOrd="0" presId="urn:microsoft.com/office/officeart/2008/layout/AscendingPictureAccentProcess"/>
    <dgm:cxn modelId="{E2CAD53D-8208-48F9-A0EF-9447D2CEDAF7}" type="presParOf" srcId="{6042786C-ED2A-4EA5-80CA-C0A887DACA63}" destId="{A1794EAE-B656-4536-8319-24D6A4AF3D00}" srcOrd="2" destOrd="0" presId="urn:microsoft.com/office/officeart/2008/layout/AscendingPictureAccentProcess"/>
    <dgm:cxn modelId="{F9240AF0-2F0F-45D2-8A50-2E7CC2A3E3E3}" type="presParOf" srcId="{6042786C-ED2A-4EA5-80CA-C0A887DACA63}" destId="{3FA9009B-6680-4281-82C7-DDE6403BEC2C}" srcOrd="3" destOrd="0" presId="urn:microsoft.com/office/officeart/2008/layout/AscendingPictureAccentProcess"/>
    <dgm:cxn modelId="{18F619E6-4317-4BD1-A120-B2DEF810A9FA}" type="presParOf" srcId="{6042786C-ED2A-4EA5-80CA-C0A887DACA63}" destId="{85FAD649-3BCB-437D-B9FC-2AFCA0044667}" srcOrd="4" destOrd="0" presId="urn:microsoft.com/office/officeart/2008/layout/AscendingPictureAccentProcess"/>
    <dgm:cxn modelId="{F45FC8AC-DF9A-48D6-A8C3-418E11FCCE81}" type="presParOf" srcId="{6042786C-ED2A-4EA5-80CA-C0A887DACA63}" destId="{9A0EED59-63EE-40FD-9541-F05A15489122}" srcOrd="5" destOrd="0" presId="urn:microsoft.com/office/officeart/2008/layout/AscendingPictureAccentProcess"/>
    <dgm:cxn modelId="{91283A65-23DD-43F1-B396-1C3B1092CFE0}" type="presParOf" srcId="{6042786C-ED2A-4EA5-80CA-C0A887DACA63}" destId="{3749A917-891A-48A3-B2FD-0FD9F8A46705}" srcOrd="6" destOrd="0" presId="urn:microsoft.com/office/officeart/2008/layout/AscendingPictureAccentProcess"/>
    <dgm:cxn modelId="{8E554E60-AB26-4EA6-86C4-F7B8E191E425}" type="presParOf" srcId="{6042786C-ED2A-4EA5-80CA-C0A887DACA63}" destId="{6EDDD507-4D64-4777-BB58-E2CF13DB5D37}" srcOrd="7" destOrd="0" presId="urn:microsoft.com/office/officeart/2008/layout/AscendingPictureAccentProcess"/>
    <dgm:cxn modelId="{94F372E1-77F4-4E9C-8C75-34F41AD0A958}" type="presParOf" srcId="{6042786C-ED2A-4EA5-80CA-C0A887DACA63}" destId="{0764E473-D362-473A-A10C-2F8890464E93}" srcOrd="8" destOrd="0" presId="urn:microsoft.com/office/officeart/2008/layout/AscendingPictureAccentProcess"/>
    <dgm:cxn modelId="{B318E23F-34B8-4AF0-821A-110959DAEE5B}" type="presParOf" srcId="{6042786C-ED2A-4EA5-80CA-C0A887DACA63}" destId="{2D8848CE-9735-4790-9721-EAC2C1889E46}" srcOrd="9" destOrd="0" presId="urn:microsoft.com/office/officeart/2008/layout/AscendingPictureAccentProcess"/>
    <dgm:cxn modelId="{AB7BDA8B-4F53-42FA-862E-DDAF736AD34E}" type="presParOf" srcId="{6042786C-ED2A-4EA5-80CA-C0A887DACA63}" destId="{FD8C7EFC-A458-4A72-A8BA-ECFC9DF2168D}" srcOrd="10" destOrd="0" presId="urn:microsoft.com/office/officeart/2008/layout/AscendingPictureAccentProcess"/>
    <dgm:cxn modelId="{221D0759-54EB-4C96-B51B-1EF4AA997082}" type="presParOf" srcId="{6042786C-ED2A-4EA5-80CA-C0A887DACA63}" destId="{6543EBE1-721D-4CF2-9FF7-03266D5DEF94}" srcOrd="11" destOrd="0" presId="urn:microsoft.com/office/officeart/2008/layout/AscendingPictureAccentProcess"/>
    <dgm:cxn modelId="{2C034B53-8202-4B2E-B415-7C84386E1494}" type="presParOf" srcId="{6042786C-ED2A-4EA5-80CA-C0A887DACA63}" destId="{91141C0E-994C-4F02-8957-BD779C777364}" srcOrd="12" destOrd="0" presId="urn:microsoft.com/office/officeart/2008/layout/AscendingPictureAccentProcess"/>
    <dgm:cxn modelId="{3251112D-1258-4CD0-9358-AAFB8D0095FA}" type="presParOf" srcId="{6042786C-ED2A-4EA5-80CA-C0A887DACA63}" destId="{A717489F-34E0-482E-98DB-BA65425B8C21}" srcOrd="13" destOrd="0" presId="urn:microsoft.com/office/officeart/2008/layout/AscendingPictureAccentProcess"/>
    <dgm:cxn modelId="{B413272A-D460-49A5-8F3D-0D5EFB08E00C}" type="presParOf" srcId="{6042786C-ED2A-4EA5-80CA-C0A887DACA63}" destId="{CCF96B92-2714-4831-AB0E-6CD28C2A1A95}" srcOrd="14" destOrd="0" presId="urn:microsoft.com/office/officeart/2008/layout/AscendingPictureAccentProcess"/>
    <dgm:cxn modelId="{B2D0DA87-9A14-4567-AF17-EE2CC88FC5E0}" type="presParOf" srcId="{CCF96B92-2714-4831-AB0E-6CD28C2A1A95}" destId="{100176FE-CC5B-4854-AF4C-2FC34E588631}" srcOrd="0" destOrd="0" presId="urn:microsoft.com/office/officeart/2008/layout/AscendingPictureAccentProcess"/>
    <dgm:cxn modelId="{1C399C77-EB37-4805-8373-A24BE5E3F96E}" type="presParOf" srcId="{6042786C-ED2A-4EA5-80CA-C0A887DACA63}" destId="{A172B206-2580-4A7E-8A06-2E49C3B9979B}" srcOrd="15" destOrd="0" presId="urn:microsoft.com/office/officeart/2008/layout/AscendingPictureAccentProcess"/>
    <dgm:cxn modelId="{8EB6F121-7B73-46A5-ACA7-FA61AEDDB936}" type="presParOf" srcId="{6042786C-ED2A-4EA5-80CA-C0A887DACA63}" destId="{EF1BB200-8956-472E-820A-18C7BEE490B5}" srcOrd="16" destOrd="0" presId="urn:microsoft.com/office/officeart/2008/layout/AscendingPictureAccentProcess"/>
    <dgm:cxn modelId="{05B16811-C537-483E-AC6D-A2C265E0EE4D}" type="presParOf" srcId="{EF1BB200-8956-472E-820A-18C7BEE490B5}" destId="{8A3BB9C8-F88E-4663-961E-1DE999F4D0AF}" srcOrd="0" destOrd="0" presId="urn:microsoft.com/office/officeart/2008/layout/AscendingPictureAccentProcess"/>
    <dgm:cxn modelId="{B5228FED-1740-42B3-AE94-42A5A816FF9B}" type="presParOf" srcId="{6042786C-ED2A-4EA5-80CA-C0A887DACA63}" destId="{0984C191-3D22-43C7-9824-79204146BA25}" srcOrd="17" destOrd="0" presId="urn:microsoft.com/office/officeart/2008/layout/AscendingPictureAccentProcess"/>
    <dgm:cxn modelId="{41BC935C-1376-4E6E-AE94-3472BE32C4C4}" type="presParOf" srcId="{6042786C-ED2A-4EA5-80CA-C0A887DACA63}" destId="{C95B2249-C57C-4F8D-AEC1-F610EE4B128D}" srcOrd="18" destOrd="0" presId="urn:microsoft.com/office/officeart/2008/layout/AscendingPictureAccentProcess"/>
    <dgm:cxn modelId="{BD1B93F3-BED5-4531-A84E-CFCDE46FAEA4}" type="presParOf" srcId="{C95B2249-C57C-4F8D-AEC1-F610EE4B128D}" destId="{19039425-2398-4830-8489-FB66D34AB96C}" srcOrd="0" destOrd="0" presId="urn:microsoft.com/office/officeart/2008/layout/AscendingPictureAccentProcess"/>
    <dgm:cxn modelId="{FAD37ABA-773C-44FE-91C3-4B45CF12DD45}" type="presParOf" srcId="{6042786C-ED2A-4EA5-80CA-C0A887DACA63}" destId="{32E5B776-BBC1-4D3C-AD2A-A56942CFE06D}" srcOrd="19" destOrd="0" presId="urn:microsoft.com/office/officeart/2008/layout/AscendingPictureAccentProcess"/>
    <dgm:cxn modelId="{3A8489AE-7B6C-4FD5-AC87-08ADA08ED673}" type="presParOf" srcId="{6042786C-ED2A-4EA5-80CA-C0A887DACA63}" destId="{764DF7E2-8E76-4583-8F60-967AAE7B13CE}" srcOrd="20" destOrd="0" presId="urn:microsoft.com/office/officeart/2008/layout/AscendingPictureAccentProcess"/>
    <dgm:cxn modelId="{80DF98D0-486B-4E35-97E3-7387F1CF7EE2}" type="presParOf" srcId="{764DF7E2-8E76-4583-8F60-967AAE7B13CE}" destId="{7CAC0051-D057-4B33-9915-61B00826A09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BEF5AE-2368-4198-B429-64BBF44EDC08}" type="doc">
      <dgm:prSet loTypeId="urn:microsoft.com/office/officeart/2008/layout/AscendingPictureAccentProcess" loCatId="process" qsTypeId="urn:microsoft.com/office/officeart/2005/8/quickstyle/simple2" qsCatId="simple" csTypeId="urn:microsoft.com/office/officeart/2005/8/colors/accent1_2" csCatId="accent1" phldr="1"/>
      <dgm:spPr/>
      <dgm:t>
        <a:bodyPr/>
        <a:lstStyle/>
        <a:p>
          <a:endParaRPr lang="sv-SE"/>
        </a:p>
      </dgm:t>
    </dgm:pt>
    <dgm:pt modelId="{42757314-C920-462B-B3F4-BC51B162EEFF}">
      <dgm:prSet phldrT="[Text]"/>
      <dgm:spPr/>
      <dgm:t>
        <a:bodyPr/>
        <a:lstStyle/>
        <a:p>
          <a:r>
            <a:rPr lang="sv-SE" smtClean="0"/>
            <a:t>What is PLM?</a:t>
          </a:r>
          <a:endParaRPr lang="sv-SE"/>
        </a:p>
      </dgm:t>
    </dgm:pt>
    <dgm:pt modelId="{48508745-1969-4624-A66A-443420235FFD}" type="parTrans" cxnId="{869E3ECC-3FB7-4DF3-8F77-5BEFEFAF0F6E}">
      <dgm:prSet/>
      <dgm:spPr/>
      <dgm:t>
        <a:bodyPr/>
        <a:lstStyle/>
        <a:p>
          <a:endParaRPr lang="sv-SE"/>
        </a:p>
      </dgm:t>
    </dgm:pt>
    <dgm:pt modelId="{AC630474-A15E-4A5B-BE14-D30933320451}" type="sibTrans" cxnId="{869E3ECC-3FB7-4DF3-8F77-5BEFEFAF0F6E}">
      <dgm:prSet/>
      <dgm:spPr>
        <a:blipFill rotWithShape="1">
          <a:blip xmlns:r="http://schemas.openxmlformats.org/officeDocument/2006/relationships" r:embed="rId1"/>
          <a:stretch>
            <a:fillRect/>
          </a:stretch>
        </a:blipFill>
      </dgm:spPr>
      <dgm:t>
        <a:bodyPr/>
        <a:lstStyle/>
        <a:p>
          <a:endParaRPr lang="sv-SE"/>
        </a:p>
      </dgm:t>
    </dgm:pt>
    <dgm:pt modelId="{DD975159-F4E2-44F2-8B5F-55C986FF5FC5}">
      <dgm:prSet phldrT="[Text]"/>
      <dgm:spPr>
        <a:solidFill>
          <a:schemeClr val="accent2"/>
        </a:solidFill>
      </dgm:spPr>
      <dgm:t>
        <a:bodyPr/>
        <a:lstStyle/>
        <a:p>
          <a:r>
            <a:rPr lang="sv-SE" smtClean="0"/>
            <a:t>PLM Target Architectrure</a:t>
          </a:r>
          <a:endParaRPr lang="sv-SE"/>
        </a:p>
      </dgm:t>
    </dgm:pt>
    <dgm:pt modelId="{AE5EE73E-6198-4789-ABF9-DA02A482CE8E}" type="parTrans" cxnId="{64EAD76C-B5F0-4904-8998-A9EDBECF51DE}">
      <dgm:prSet/>
      <dgm:spPr/>
      <dgm:t>
        <a:bodyPr/>
        <a:lstStyle/>
        <a:p>
          <a:endParaRPr lang="sv-SE"/>
        </a:p>
      </dgm:t>
    </dgm:pt>
    <dgm:pt modelId="{4FD7C8D2-1F63-48A6-BFD3-99D819A7D8CA}" type="sibTrans" cxnId="{64EAD76C-B5F0-4904-8998-A9EDBECF51DE}">
      <dgm:prSet/>
      <dgm:spPr>
        <a:blipFill rotWithShape="1">
          <a:blip xmlns:r="http://schemas.openxmlformats.org/officeDocument/2006/relationships" r:embed="rId2"/>
          <a:stretch>
            <a:fillRect/>
          </a:stretch>
        </a:blipFill>
      </dgm:spPr>
      <dgm:t>
        <a:bodyPr/>
        <a:lstStyle/>
        <a:p>
          <a:endParaRPr lang="sv-SE"/>
        </a:p>
      </dgm:t>
    </dgm:pt>
    <dgm:pt modelId="{6D3D6C2D-EA8A-4EF6-8013-48DA59124394}">
      <dgm:prSet phldrT="[Text]"/>
      <dgm:spPr/>
      <dgm:t>
        <a:bodyPr/>
        <a:lstStyle/>
        <a:p>
          <a:r>
            <a:rPr lang="sv-SE" smtClean="0"/>
            <a:t>Transition from As-Is to To-Be</a:t>
          </a:r>
          <a:endParaRPr lang="sv-SE"/>
        </a:p>
      </dgm:t>
    </dgm:pt>
    <dgm:pt modelId="{58EC8B1C-F1F7-4CC7-95EB-E2960B78E69D}" type="parTrans" cxnId="{ADD5C270-3928-4D58-8D78-2ECC925346A9}">
      <dgm:prSet/>
      <dgm:spPr/>
      <dgm:t>
        <a:bodyPr/>
        <a:lstStyle/>
        <a:p>
          <a:endParaRPr lang="sv-SE"/>
        </a:p>
      </dgm:t>
    </dgm:pt>
    <dgm:pt modelId="{EBF41511-39DA-4563-B372-8D91CA822276}" type="sibTrans" cxnId="{ADD5C270-3928-4D58-8D78-2ECC925346A9}">
      <dgm:prSet/>
      <dgm:spPr>
        <a:blipFill rotWithShape="1">
          <a:blip xmlns:r="http://schemas.openxmlformats.org/officeDocument/2006/relationships" r:embed="rId3"/>
          <a:stretch>
            <a:fillRect/>
          </a:stretch>
        </a:blipFill>
      </dgm:spPr>
      <dgm:t>
        <a:bodyPr/>
        <a:lstStyle/>
        <a:p>
          <a:endParaRPr lang="sv-SE"/>
        </a:p>
      </dgm:t>
    </dgm:pt>
    <dgm:pt modelId="{557DB5EF-6C54-48C0-80A2-18D760D2DCA0}">
      <dgm:prSet phldrT="[Text]"/>
      <dgm:spPr/>
      <dgm:t>
        <a:bodyPr/>
        <a:lstStyle/>
        <a:p>
          <a:r>
            <a:rPr lang="sv-SE" smtClean="0"/>
            <a:t>The Business  Challenges and Strategy</a:t>
          </a:r>
        </a:p>
      </dgm:t>
    </dgm:pt>
    <dgm:pt modelId="{D9A36801-7B58-4CE4-B0AF-4777E51B68D6}" type="parTrans" cxnId="{74D78443-2AF2-485C-A98E-2BEC8669C1A3}">
      <dgm:prSet/>
      <dgm:spPr/>
      <dgm:t>
        <a:bodyPr/>
        <a:lstStyle/>
        <a:p>
          <a:endParaRPr lang="sv-SE"/>
        </a:p>
      </dgm:t>
    </dgm:pt>
    <dgm:pt modelId="{87D692A5-D0A4-49F9-BEAE-50A727116C03}" type="sibTrans" cxnId="{74D78443-2AF2-485C-A98E-2BEC8669C1A3}">
      <dgm:prSet/>
      <dgm:spPr>
        <a:blipFill rotWithShape="1">
          <a:blip xmlns:r="http://schemas.openxmlformats.org/officeDocument/2006/relationships" r:embed="rId4"/>
          <a:stretch>
            <a:fillRect/>
          </a:stretch>
        </a:blipFill>
      </dgm:spPr>
      <dgm:t>
        <a:bodyPr/>
        <a:lstStyle/>
        <a:p>
          <a:endParaRPr lang="sv-SE"/>
        </a:p>
      </dgm:t>
    </dgm:pt>
    <dgm:pt modelId="{6042786C-ED2A-4EA5-80CA-C0A887DACA63}" type="pres">
      <dgm:prSet presAssocID="{0DBEF5AE-2368-4198-B429-64BBF44EDC08}" presName="Name0" presStyleCnt="0">
        <dgm:presLayoutVars>
          <dgm:chMax val="7"/>
          <dgm:chPref val="7"/>
          <dgm:dir/>
        </dgm:presLayoutVars>
      </dgm:prSet>
      <dgm:spPr/>
      <dgm:t>
        <a:bodyPr/>
        <a:lstStyle/>
        <a:p>
          <a:endParaRPr lang="sv-SE"/>
        </a:p>
      </dgm:t>
    </dgm:pt>
    <dgm:pt modelId="{2B9829BD-3495-449B-A969-B60807AC9DEE}" type="pres">
      <dgm:prSet presAssocID="{0DBEF5AE-2368-4198-B429-64BBF44EDC08}" presName="dot1" presStyleLbl="alignNode1" presStyleIdx="0" presStyleCnt="13"/>
      <dgm:spPr/>
    </dgm:pt>
    <dgm:pt modelId="{29A88CE3-2651-42AB-83A1-86AB38CCD96E}" type="pres">
      <dgm:prSet presAssocID="{0DBEF5AE-2368-4198-B429-64BBF44EDC08}" presName="dot2" presStyleLbl="alignNode1" presStyleIdx="1" presStyleCnt="13"/>
      <dgm:spPr/>
    </dgm:pt>
    <dgm:pt modelId="{A1794EAE-B656-4536-8319-24D6A4AF3D00}" type="pres">
      <dgm:prSet presAssocID="{0DBEF5AE-2368-4198-B429-64BBF44EDC08}" presName="dot3" presStyleLbl="alignNode1" presStyleIdx="2" presStyleCnt="13"/>
      <dgm:spPr/>
    </dgm:pt>
    <dgm:pt modelId="{3FA9009B-6680-4281-82C7-DDE6403BEC2C}" type="pres">
      <dgm:prSet presAssocID="{0DBEF5AE-2368-4198-B429-64BBF44EDC08}" presName="dot4" presStyleLbl="alignNode1" presStyleIdx="3" presStyleCnt="13"/>
      <dgm:spPr/>
    </dgm:pt>
    <dgm:pt modelId="{85FAD649-3BCB-437D-B9FC-2AFCA0044667}" type="pres">
      <dgm:prSet presAssocID="{0DBEF5AE-2368-4198-B429-64BBF44EDC08}" presName="dot5" presStyleLbl="alignNode1" presStyleIdx="4" presStyleCnt="13"/>
      <dgm:spPr/>
    </dgm:pt>
    <dgm:pt modelId="{9A0EED59-63EE-40FD-9541-F05A15489122}" type="pres">
      <dgm:prSet presAssocID="{0DBEF5AE-2368-4198-B429-64BBF44EDC08}" presName="dot6" presStyleLbl="alignNode1" presStyleIdx="5" presStyleCnt="13"/>
      <dgm:spPr/>
    </dgm:pt>
    <dgm:pt modelId="{3749A917-891A-48A3-B2FD-0FD9F8A46705}" type="pres">
      <dgm:prSet presAssocID="{0DBEF5AE-2368-4198-B429-64BBF44EDC08}" presName="dotArrow1" presStyleLbl="alignNode1" presStyleIdx="6" presStyleCnt="13"/>
      <dgm:spPr/>
    </dgm:pt>
    <dgm:pt modelId="{6EDDD507-4D64-4777-BB58-E2CF13DB5D37}" type="pres">
      <dgm:prSet presAssocID="{0DBEF5AE-2368-4198-B429-64BBF44EDC08}" presName="dotArrow2" presStyleLbl="alignNode1" presStyleIdx="7" presStyleCnt="13"/>
      <dgm:spPr/>
    </dgm:pt>
    <dgm:pt modelId="{0764E473-D362-473A-A10C-2F8890464E93}" type="pres">
      <dgm:prSet presAssocID="{0DBEF5AE-2368-4198-B429-64BBF44EDC08}" presName="dotArrow3" presStyleLbl="alignNode1" presStyleIdx="8" presStyleCnt="13"/>
      <dgm:spPr/>
    </dgm:pt>
    <dgm:pt modelId="{2D8848CE-9735-4790-9721-EAC2C1889E46}" type="pres">
      <dgm:prSet presAssocID="{0DBEF5AE-2368-4198-B429-64BBF44EDC08}" presName="dotArrow4" presStyleLbl="alignNode1" presStyleIdx="9" presStyleCnt="13"/>
      <dgm:spPr/>
    </dgm:pt>
    <dgm:pt modelId="{FD8C7EFC-A458-4A72-A8BA-ECFC9DF2168D}" type="pres">
      <dgm:prSet presAssocID="{0DBEF5AE-2368-4198-B429-64BBF44EDC08}" presName="dotArrow5" presStyleLbl="alignNode1" presStyleIdx="10" presStyleCnt="13"/>
      <dgm:spPr/>
    </dgm:pt>
    <dgm:pt modelId="{6543EBE1-721D-4CF2-9FF7-03266D5DEF94}" type="pres">
      <dgm:prSet presAssocID="{0DBEF5AE-2368-4198-B429-64BBF44EDC08}" presName="dotArrow6" presStyleLbl="alignNode1" presStyleIdx="11" presStyleCnt="13"/>
      <dgm:spPr/>
    </dgm:pt>
    <dgm:pt modelId="{91141C0E-994C-4F02-8957-BD779C777364}" type="pres">
      <dgm:prSet presAssocID="{0DBEF5AE-2368-4198-B429-64BBF44EDC08}" presName="dotArrow7" presStyleLbl="alignNode1" presStyleIdx="12" presStyleCnt="13"/>
      <dgm:spPr/>
    </dgm:pt>
    <dgm:pt modelId="{A717489F-34E0-482E-98DB-BA65425B8C21}" type="pres">
      <dgm:prSet presAssocID="{42757314-C920-462B-B3F4-BC51B162EEFF}" presName="parTx1" presStyleLbl="node1" presStyleIdx="0" presStyleCnt="4"/>
      <dgm:spPr/>
      <dgm:t>
        <a:bodyPr/>
        <a:lstStyle/>
        <a:p>
          <a:endParaRPr lang="sv-SE"/>
        </a:p>
      </dgm:t>
    </dgm:pt>
    <dgm:pt modelId="{CCF96B92-2714-4831-AB0E-6CD28C2A1A95}" type="pres">
      <dgm:prSet presAssocID="{AC630474-A15E-4A5B-BE14-D30933320451}" presName="picture1" presStyleCnt="0"/>
      <dgm:spPr/>
    </dgm:pt>
    <dgm:pt modelId="{100176FE-CC5B-4854-AF4C-2FC34E588631}" type="pres">
      <dgm:prSet presAssocID="{AC630474-A15E-4A5B-BE14-D30933320451}" presName="imageRepeatNode" presStyleLbl="fgImgPlace1" presStyleIdx="0" presStyleCnt="4"/>
      <dgm:spPr/>
      <dgm:t>
        <a:bodyPr/>
        <a:lstStyle/>
        <a:p>
          <a:endParaRPr lang="sv-SE"/>
        </a:p>
      </dgm:t>
    </dgm:pt>
    <dgm:pt modelId="{A172B206-2580-4A7E-8A06-2E49C3B9979B}" type="pres">
      <dgm:prSet presAssocID="{557DB5EF-6C54-48C0-80A2-18D760D2DCA0}" presName="parTx2" presStyleLbl="node1" presStyleIdx="1" presStyleCnt="4"/>
      <dgm:spPr/>
      <dgm:t>
        <a:bodyPr/>
        <a:lstStyle/>
        <a:p>
          <a:endParaRPr lang="sv-SE"/>
        </a:p>
      </dgm:t>
    </dgm:pt>
    <dgm:pt modelId="{EF1BB200-8956-472E-820A-18C7BEE490B5}" type="pres">
      <dgm:prSet presAssocID="{87D692A5-D0A4-49F9-BEAE-50A727116C03}" presName="picture2" presStyleCnt="0"/>
      <dgm:spPr/>
    </dgm:pt>
    <dgm:pt modelId="{8A3BB9C8-F88E-4663-961E-1DE999F4D0AF}" type="pres">
      <dgm:prSet presAssocID="{87D692A5-D0A4-49F9-BEAE-50A727116C03}" presName="imageRepeatNode" presStyleLbl="fgImgPlace1" presStyleIdx="1" presStyleCnt="4"/>
      <dgm:spPr/>
      <dgm:t>
        <a:bodyPr/>
        <a:lstStyle/>
        <a:p>
          <a:endParaRPr lang="sv-SE"/>
        </a:p>
      </dgm:t>
    </dgm:pt>
    <dgm:pt modelId="{0984C191-3D22-43C7-9824-79204146BA25}" type="pres">
      <dgm:prSet presAssocID="{DD975159-F4E2-44F2-8B5F-55C986FF5FC5}" presName="parTx3" presStyleLbl="node1" presStyleIdx="2" presStyleCnt="4"/>
      <dgm:spPr/>
      <dgm:t>
        <a:bodyPr/>
        <a:lstStyle/>
        <a:p>
          <a:endParaRPr lang="sv-SE"/>
        </a:p>
      </dgm:t>
    </dgm:pt>
    <dgm:pt modelId="{C95B2249-C57C-4F8D-AEC1-F610EE4B128D}" type="pres">
      <dgm:prSet presAssocID="{4FD7C8D2-1F63-48A6-BFD3-99D819A7D8CA}" presName="picture3" presStyleCnt="0"/>
      <dgm:spPr/>
    </dgm:pt>
    <dgm:pt modelId="{19039425-2398-4830-8489-FB66D34AB96C}" type="pres">
      <dgm:prSet presAssocID="{4FD7C8D2-1F63-48A6-BFD3-99D819A7D8CA}" presName="imageRepeatNode" presStyleLbl="fgImgPlace1" presStyleIdx="2" presStyleCnt="4"/>
      <dgm:spPr/>
      <dgm:t>
        <a:bodyPr/>
        <a:lstStyle/>
        <a:p>
          <a:endParaRPr lang="sv-SE"/>
        </a:p>
      </dgm:t>
    </dgm:pt>
    <dgm:pt modelId="{9AFE3911-11E6-4043-9440-C6E248E35345}" type="pres">
      <dgm:prSet presAssocID="{6D3D6C2D-EA8A-4EF6-8013-48DA59124394}" presName="parTx4" presStyleLbl="node1" presStyleIdx="3" presStyleCnt="4"/>
      <dgm:spPr/>
      <dgm:t>
        <a:bodyPr/>
        <a:lstStyle/>
        <a:p>
          <a:endParaRPr lang="sv-SE"/>
        </a:p>
      </dgm:t>
    </dgm:pt>
    <dgm:pt modelId="{3C0ACD25-5824-4A56-B496-8B3CA431C033}" type="pres">
      <dgm:prSet presAssocID="{EBF41511-39DA-4563-B372-8D91CA822276}" presName="picture4" presStyleCnt="0"/>
      <dgm:spPr/>
    </dgm:pt>
    <dgm:pt modelId="{7CAC0051-D057-4B33-9915-61B00826A091}" type="pres">
      <dgm:prSet presAssocID="{EBF41511-39DA-4563-B372-8D91CA822276}" presName="imageRepeatNode" presStyleLbl="fgImgPlace1" presStyleIdx="3" presStyleCnt="4"/>
      <dgm:spPr/>
      <dgm:t>
        <a:bodyPr/>
        <a:lstStyle/>
        <a:p>
          <a:endParaRPr lang="sv-SE"/>
        </a:p>
      </dgm:t>
    </dgm:pt>
  </dgm:ptLst>
  <dgm:cxnLst>
    <dgm:cxn modelId="{EF0F41DD-F138-4263-B29E-1308F50D2277}" type="presOf" srcId="{87D692A5-D0A4-49F9-BEAE-50A727116C03}" destId="{8A3BB9C8-F88E-4663-961E-1DE999F4D0AF}" srcOrd="0" destOrd="0" presId="urn:microsoft.com/office/officeart/2008/layout/AscendingPictureAccentProcess"/>
    <dgm:cxn modelId="{3EDF7360-731C-40B1-BE94-766E81813FA6}" type="presOf" srcId="{4FD7C8D2-1F63-48A6-BFD3-99D819A7D8CA}" destId="{19039425-2398-4830-8489-FB66D34AB96C}" srcOrd="0" destOrd="0" presId="urn:microsoft.com/office/officeart/2008/layout/AscendingPictureAccentProcess"/>
    <dgm:cxn modelId="{ADD5C270-3928-4D58-8D78-2ECC925346A9}" srcId="{0DBEF5AE-2368-4198-B429-64BBF44EDC08}" destId="{6D3D6C2D-EA8A-4EF6-8013-48DA59124394}" srcOrd="3" destOrd="0" parTransId="{58EC8B1C-F1F7-4CC7-95EB-E2960B78E69D}" sibTransId="{EBF41511-39DA-4563-B372-8D91CA822276}"/>
    <dgm:cxn modelId="{C15DF1AE-1A23-462C-92E1-42DFFB19CC26}" type="presOf" srcId="{0DBEF5AE-2368-4198-B429-64BBF44EDC08}" destId="{6042786C-ED2A-4EA5-80CA-C0A887DACA63}" srcOrd="0" destOrd="0" presId="urn:microsoft.com/office/officeart/2008/layout/AscendingPictureAccentProcess"/>
    <dgm:cxn modelId="{A2479356-3FCA-4F62-85FD-B30D27A7BA5D}" type="presOf" srcId="{42757314-C920-462B-B3F4-BC51B162EEFF}" destId="{A717489F-34E0-482E-98DB-BA65425B8C21}" srcOrd="0" destOrd="0" presId="urn:microsoft.com/office/officeart/2008/layout/AscendingPictureAccentProcess"/>
    <dgm:cxn modelId="{869E3ECC-3FB7-4DF3-8F77-5BEFEFAF0F6E}" srcId="{0DBEF5AE-2368-4198-B429-64BBF44EDC08}" destId="{42757314-C920-462B-B3F4-BC51B162EEFF}" srcOrd="0" destOrd="0" parTransId="{48508745-1969-4624-A66A-443420235FFD}" sibTransId="{AC630474-A15E-4A5B-BE14-D30933320451}"/>
    <dgm:cxn modelId="{C03F2866-F909-4D14-A149-4B6471B4097C}" type="presOf" srcId="{AC630474-A15E-4A5B-BE14-D30933320451}" destId="{100176FE-CC5B-4854-AF4C-2FC34E588631}" srcOrd="0" destOrd="0" presId="urn:microsoft.com/office/officeart/2008/layout/AscendingPictureAccentProcess"/>
    <dgm:cxn modelId="{64EAD76C-B5F0-4904-8998-A9EDBECF51DE}" srcId="{0DBEF5AE-2368-4198-B429-64BBF44EDC08}" destId="{DD975159-F4E2-44F2-8B5F-55C986FF5FC5}" srcOrd="2" destOrd="0" parTransId="{AE5EE73E-6198-4789-ABF9-DA02A482CE8E}" sibTransId="{4FD7C8D2-1F63-48A6-BFD3-99D819A7D8CA}"/>
    <dgm:cxn modelId="{EFEF47E1-25E6-48F5-93F6-DE420C08096B}" type="presOf" srcId="{6D3D6C2D-EA8A-4EF6-8013-48DA59124394}" destId="{9AFE3911-11E6-4043-9440-C6E248E35345}" srcOrd="0" destOrd="0" presId="urn:microsoft.com/office/officeart/2008/layout/AscendingPictureAccentProcess"/>
    <dgm:cxn modelId="{5639D692-C867-4C29-8198-2256C281DA15}" type="presOf" srcId="{557DB5EF-6C54-48C0-80A2-18D760D2DCA0}" destId="{A172B206-2580-4A7E-8A06-2E49C3B9979B}" srcOrd="0" destOrd="0" presId="urn:microsoft.com/office/officeart/2008/layout/AscendingPictureAccentProcess"/>
    <dgm:cxn modelId="{3CC2FD47-3EDB-44D1-B8C1-FB5FCE22D369}" type="presOf" srcId="{EBF41511-39DA-4563-B372-8D91CA822276}" destId="{7CAC0051-D057-4B33-9915-61B00826A091}" srcOrd="0" destOrd="0" presId="urn:microsoft.com/office/officeart/2008/layout/AscendingPictureAccentProcess"/>
    <dgm:cxn modelId="{3A0A7A8F-7949-4BE3-9333-79AE4E890AE1}" type="presOf" srcId="{DD975159-F4E2-44F2-8B5F-55C986FF5FC5}" destId="{0984C191-3D22-43C7-9824-79204146BA25}" srcOrd="0" destOrd="0" presId="urn:microsoft.com/office/officeart/2008/layout/AscendingPictureAccentProcess"/>
    <dgm:cxn modelId="{74D78443-2AF2-485C-A98E-2BEC8669C1A3}" srcId="{0DBEF5AE-2368-4198-B429-64BBF44EDC08}" destId="{557DB5EF-6C54-48C0-80A2-18D760D2DCA0}" srcOrd="1" destOrd="0" parTransId="{D9A36801-7B58-4CE4-B0AF-4777E51B68D6}" sibTransId="{87D692A5-D0A4-49F9-BEAE-50A727116C03}"/>
    <dgm:cxn modelId="{257481CF-6EBA-4A7E-9AB2-63E74A14A5CD}" type="presParOf" srcId="{6042786C-ED2A-4EA5-80CA-C0A887DACA63}" destId="{2B9829BD-3495-449B-A969-B60807AC9DEE}" srcOrd="0" destOrd="0" presId="urn:microsoft.com/office/officeart/2008/layout/AscendingPictureAccentProcess"/>
    <dgm:cxn modelId="{6166A8AB-CD5D-4A89-81E6-946ADA5B0755}" type="presParOf" srcId="{6042786C-ED2A-4EA5-80CA-C0A887DACA63}" destId="{29A88CE3-2651-42AB-83A1-86AB38CCD96E}" srcOrd="1" destOrd="0" presId="urn:microsoft.com/office/officeart/2008/layout/AscendingPictureAccentProcess"/>
    <dgm:cxn modelId="{58AC4C16-4819-429B-868B-B3CAA57D5F9A}" type="presParOf" srcId="{6042786C-ED2A-4EA5-80CA-C0A887DACA63}" destId="{A1794EAE-B656-4536-8319-24D6A4AF3D00}" srcOrd="2" destOrd="0" presId="urn:microsoft.com/office/officeart/2008/layout/AscendingPictureAccentProcess"/>
    <dgm:cxn modelId="{DEDD8FEE-06D1-4D81-AA15-D33BAB88AD85}" type="presParOf" srcId="{6042786C-ED2A-4EA5-80CA-C0A887DACA63}" destId="{3FA9009B-6680-4281-82C7-DDE6403BEC2C}" srcOrd="3" destOrd="0" presId="urn:microsoft.com/office/officeart/2008/layout/AscendingPictureAccentProcess"/>
    <dgm:cxn modelId="{027FBC46-BBB3-4916-9F4C-2ABBBFD546C1}" type="presParOf" srcId="{6042786C-ED2A-4EA5-80CA-C0A887DACA63}" destId="{85FAD649-3BCB-437D-B9FC-2AFCA0044667}" srcOrd="4" destOrd="0" presId="urn:microsoft.com/office/officeart/2008/layout/AscendingPictureAccentProcess"/>
    <dgm:cxn modelId="{803B6460-3DD1-4B54-A98F-A0018E57BB75}" type="presParOf" srcId="{6042786C-ED2A-4EA5-80CA-C0A887DACA63}" destId="{9A0EED59-63EE-40FD-9541-F05A15489122}" srcOrd="5" destOrd="0" presId="urn:microsoft.com/office/officeart/2008/layout/AscendingPictureAccentProcess"/>
    <dgm:cxn modelId="{97517840-4377-49C8-AB75-6BA52C40C62D}" type="presParOf" srcId="{6042786C-ED2A-4EA5-80CA-C0A887DACA63}" destId="{3749A917-891A-48A3-B2FD-0FD9F8A46705}" srcOrd="6" destOrd="0" presId="urn:microsoft.com/office/officeart/2008/layout/AscendingPictureAccentProcess"/>
    <dgm:cxn modelId="{76C3EC7D-AE40-46DE-9F16-EBE499B9C661}" type="presParOf" srcId="{6042786C-ED2A-4EA5-80CA-C0A887DACA63}" destId="{6EDDD507-4D64-4777-BB58-E2CF13DB5D37}" srcOrd="7" destOrd="0" presId="urn:microsoft.com/office/officeart/2008/layout/AscendingPictureAccentProcess"/>
    <dgm:cxn modelId="{761DFFC6-5C95-4679-96ED-25B6A16CA9E9}" type="presParOf" srcId="{6042786C-ED2A-4EA5-80CA-C0A887DACA63}" destId="{0764E473-D362-473A-A10C-2F8890464E93}" srcOrd="8" destOrd="0" presId="urn:microsoft.com/office/officeart/2008/layout/AscendingPictureAccentProcess"/>
    <dgm:cxn modelId="{9B499F3F-7209-41AD-BC00-A0E12CAD523F}" type="presParOf" srcId="{6042786C-ED2A-4EA5-80CA-C0A887DACA63}" destId="{2D8848CE-9735-4790-9721-EAC2C1889E46}" srcOrd="9" destOrd="0" presId="urn:microsoft.com/office/officeart/2008/layout/AscendingPictureAccentProcess"/>
    <dgm:cxn modelId="{F78A772F-7E6B-47D7-B1D0-9ACBFB3D0BCF}" type="presParOf" srcId="{6042786C-ED2A-4EA5-80CA-C0A887DACA63}" destId="{FD8C7EFC-A458-4A72-A8BA-ECFC9DF2168D}" srcOrd="10" destOrd="0" presId="urn:microsoft.com/office/officeart/2008/layout/AscendingPictureAccentProcess"/>
    <dgm:cxn modelId="{53425C90-A365-45C5-8CC7-C8219AB31DCA}" type="presParOf" srcId="{6042786C-ED2A-4EA5-80CA-C0A887DACA63}" destId="{6543EBE1-721D-4CF2-9FF7-03266D5DEF94}" srcOrd="11" destOrd="0" presId="urn:microsoft.com/office/officeart/2008/layout/AscendingPictureAccentProcess"/>
    <dgm:cxn modelId="{6353F957-BE63-4D0D-84E2-1961AD8D9B7A}" type="presParOf" srcId="{6042786C-ED2A-4EA5-80CA-C0A887DACA63}" destId="{91141C0E-994C-4F02-8957-BD779C777364}" srcOrd="12" destOrd="0" presId="urn:microsoft.com/office/officeart/2008/layout/AscendingPictureAccentProcess"/>
    <dgm:cxn modelId="{534C1A23-D68A-4E2F-885A-D7087F9F5CBD}" type="presParOf" srcId="{6042786C-ED2A-4EA5-80CA-C0A887DACA63}" destId="{A717489F-34E0-482E-98DB-BA65425B8C21}" srcOrd="13" destOrd="0" presId="urn:microsoft.com/office/officeart/2008/layout/AscendingPictureAccentProcess"/>
    <dgm:cxn modelId="{55A6B371-3679-41E9-88ED-6BCA29C95627}" type="presParOf" srcId="{6042786C-ED2A-4EA5-80CA-C0A887DACA63}" destId="{CCF96B92-2714-4831-AB0E-6CD28C2A1A95}" srcOrd="14" destOrd="0" presId="urn:microsoft.com/office/officeart/2008/layout/AscendingPictureAccentProcess"/>
    <dgm:cxn modelId="{B6B113A2-824E-4674-9C7E-904CDAD11F84}" type="presParOf" srcId="{CCF96B92-2714-4831-AB0E-6CD28C2A1A95}" destId="{100176FE-CC5B-4854-AF4C-2FC34E588631}" srcOrd="0" destOrd="0" presId="urn:microsoft.com/office/officeart/2008/layout/AscendingPictureAccentProcess"/>
    <dgm:cxn modelId="{2D9CD830-444C-41E3-B05B-4173A4C5D79F}" type="presParOf" srcId="{6042786C-ED2A-4EA5-80CA-C0A887DACA63}" destId="{A172B206-2580-4A7E-8A06-2E49C3B9979B}" srcOrd="15" destOrd="0" presId="urn:microsoft.com/office/officeart/2008/layout/AscendingPictureAccentProcess"/>
    <dgm:cxn modelId="{3C20703A-4F29-4FEE-8F38-28D691E51951}" type="presParOf" srcId="{6042786C-ED2A-4EA5-80CA-C0A887DACA63}" destId="{EF1BB200-8956-472E-820A-18C7BEE490B5}" srcOrd="16" destOrd="0" presId="urn:microsoft.com/office/officeart/2008/layout/AscendingPictureAccentProcess"/>
    <dgm:cxn modelId="{6FBA3575-7250-4F98-8308-6D7BCFD6AF76}" type="presParOf" srcId="{EF1BB200-8956-472E-820A-18C7BEE490B5}" destId="{8A3BB9C8-F88E-4663-961E-1DE999F4D0AF}" srcOrd="0" destOrd="0" presId="urn:microsoft.com/office/officeart/2008/layout/AscendingPictureAccentProcess"/>
    <dgm:cxn modelId="{44023C27-F062-4ECC-88B6-7180C2966F57}" type="presParOf" srcId="{6042786C-ED2A-4EA5-80CA-C0A887DACA63}" destId="{0984C191-3D22-43C7-9824-79204146BA25}" srcOrd="17" destOrd="0" presId="urn:microsoft.com/office/officeart/2008/layout/AscendingPictureAccentProcess"/>
    <dgm:cxn modelId="{C7E17E6C-4738-403E-8722-328B93056854}" type="presParOf" srcId="{6042786C-ED2A-4EA5-80CA-C0A887DACA63}" destId="{C95B2249-C57C-4F8D-AEC1-F610EE4B128D}" srcOrd="18" destOrd="0" presId="urn:microsoft.com/office/officeart/2008/layout/AscendingPictureAccentProcess"/>
    <dgm:cxn modelId="{EA4181CC-F3AA-480A-B595-78682F0BF22F}" type="presParOf" srcId="{C95B2249-C57C-4F8D-AEC1-F610EE4B128D}" destId="{19039425-2398-4830-8489-FB66D34AB96C}" srcOrd="0" destOrd="0" presId="urn:microsoft.com/office/officeart/2008/layout/AscendingPictureAccentProcess"/>
    <dgm:cxn modelId="{EAAB45F2-BD51-4D16-8BFF-2656CC61DFAF}" type="presParOf" srcId="{6042786C-ED2A-4EA5-80CA-C0A887DACA63}" destId="{9AFE3911-11E6-4043-9440-C6E248E35345}" srcOrd="19" destOrd="0" presId="urn:microsoft.com/office/officeart/2008/layout/AscendingPictureAccentProcess"/>
    <dgm:cxn modelId="{74B46889-D5C4-4A28-A566-38488C5D72EB}" type="presParOf" srcId="{6042786C-ED2A-4EA5-80CA-C0A887DACA63}" destId="{3C0ACD25-5824-4A56-B496-8B3CA431C033}" srcOrd="20" destOrd="0" presId="urn:microsoft.com/office/officeart/2008/layout/AscendingPictureAccentProcess"/>
    <dgm:cxn modelId="{31070341-8932-4E71-B638-AE2D9EA5C24F}" type="presParOf" srcId="{3C0ACD25-5824-4A56-B496-8B3CA431C033}" destId="{7CAC0051-D057-4B33-9915-61B00826A09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AE0DAD-8A8D-4385-89B1-A06AB9E01E42}"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sv-SE"/>
        </a:p>
      </dgm:t>
    </dgm:pt>
    <dgm:pt modelId="{22363D49-6A52-49EE-A05F-5A6C9A9B2A25}">
      <dgm:prSet phldrT="[Text]"/>
      <dgm:spPr>
        <a:blipFill rotWithShape="0">
          <a:blip xmlns:r="http://schemas.openxmlformats.org/officeDocument/2006/relationships" r:embed="rId1"/>
          <a:stretch>
            <a:fillRect/>
          </a:stretch>
        </a:blipFill>
      </dgm:spPr>
      <dgm:t>
        <a:bodyPr/>
        <a:lstStyle/>
        <a:p>
          <a:endParaRPr lang="sv-SE"/>
        </a:p>
      </dgm:t>
    </dgm:pt>
    <dgm:pt modelId="{E4D9D489-FC4D-41C8-B46C-04F0D85B7448}" type="parTrans" cxnId="{783980E6-449F-4899-9529-C414DB4A5978}">
      <dgm:prSet/>
      <dgm:spPr/>
      <dgm:t>
        <a:bodyPr/>
        <a:lstStyle/>
        <a:p>
          <a:endParaRPr lang="sv-SE"/>
        </a:p>
      </dgm:t>
    </dgm:pt>
    <dgm:pt modelId="{B8E865C9-D3D3-49DC-BE67-5B95081415EC}" type="sibTrans" cxnId="{783980E6-449F-4899-9529-C414DB4A5978}">
      <dgm:prSet/>
      <dgm:spPr/>
      <dgm:t>
        <a:bodyPr/>
        <a:lstStyle/>
        <a:p>
          <a:endParaRPr lang="sv-SE"/>
        </a:p>
      </dgm:t>
    </dgm:pt>
    <dgm:pt modelId="{F181DA5F-D5B6-4D69-9D39-CB51384DD571}">
      <dgm:prSet phldrT="[Text]" custT="1"/>
      <dgm:spPr/>
      <dgm:t>
        <a:bodyPr/>
        <a:lstStyle/>
        <a:p>
          <a:r>
            <a:rPr lang="sv-SE" sz="1200" smtClean="0"/>
            <a:t>Improve end-to-end efficiency</a:t>
          </a:r>
          <a:endParaRPr lang="sv-SE" sz="1200"/>
        </a:p>
      </dgm:t>
    </dgm:pt>
    <dgm:pt modelId="{1BAB4377-3FA8-42CE-A8C6-D39916FABA1D}" type="parTrans" cxnId="{9DB41652-2AF9-4B52-BF42-2FC0E2E7B6A3}">
      <dgm:prSet/>
      <dgm:spPr/>
      <dgm:t>
        <a:bodyPr/>
        <a:lstStyle/>
        <a:p>
          <a:endParaRPr lang="sv-SE"/>
        </a:p>
      </dgm:t>
    </dgm:pt>
    <dgm:pt modelId="{81E73860-6CAE-4E05-9EC7-A1B7F9B6E521}" type="sibTrans" cxnId="{9DB41652-2AF9-4B52-BF42-2FC0E2E7B6A3}">
      <dgm:prSet/>
      <dgm:spPr/>
      <dgm:t>
        <a:bodyPr/>
        <a:lstStyle/>
        <a:p>
          <a:endParaRPr lang="sv-SE"/>
        </a:p>
      </dgm:t>
    </dgm:pt>
    <dgm:pt modelId="{247F45DB-839A-4A01-966A-397FAC9BEF5C}">
      <dgm:prSet phldrT="[Text]" custT="1"/>
      <dgm:spPr/>
      <dgm:t>
        <a:bodyPr/>
        <a:lstStyle/>
        <a:p>
          <a:r>
            <a:rPr lang="sv-SE" sz="1200" smtClean="0"/>
            <a:t>Flexibility to support business changes</a:t>
          </a:r>
          <a:endParaRPr lang="sv-SE" sz="1200"/>
        </a:p>
      </dgm:t>
    </dgm:pt>
    <dgm:pt modelId="{9E8EE31D-0A84-4C32-B326-E1327DDB2DD0}" type="parTrans" cxnId="{2FCD20CB-FDFD-4BF1-8F05-C443C6ABF1E1}">
      <dgm:prSet/>
      <dgm:spPr/>
      <dgm:t>
        <a:bodyPr/>
        <a:lstStyle/>
        <a:p>
          <a:endParaRPr lang="sv-SE"/>
        </a:p>
      </dgm:t>
    </dgm:pt>
    <dgm:pt modelId="{B1650809-A1A7-4526-BD35-EDA2E4B5ECFE}" type="sibTrans" cxnId="{2FCD20CB-FDFD-4BF1-8F05-C443C6ABF1E1}">
      <dgm:prSet/>
      <dgm:spPr/>
      <dgm:t>
        <a:bodyPr/>
        <a:lstStyle/>
        <a:p>
          <a:endParaRPr lang="sv-SE"/>
        </a:p>
      </dgm:t>
    </dgm:pt>
    <dgm:pt modelId="{0206233D-8291-40B1-A8C5-209CA677C2E2}">
      <dgm:prSet phldrT="[Text]" custT="1"/>
      <dgm:spPr/>
      <dgm:t>
        <a:bodyPr/>
        <a:lstStyle/>
        <a:p>
          <a:r>
            <a:rPr lang="en-US" sz="1200" smtClean="0"/>
            <a:t>One version of truth (</a:t>
          </a:r>
          <a:r>
            <a:rPr lang="sv-SE" sz="1200" smtClean="0"/>
            <a:t>Master Data approach)</a:t>
          </a:r>
          <a:endParaRPr lang="sv-SE" sz="1200"/>
        </a:p>
      </dgm:t>
    </dgm:pt>
    <dgm:pt modelId="{EFB3E2E4-A4F8-45C2-BEE0-314CC895DB79}" type="parTrans" cxnId="{4C94D440-DFFA-49B0-A487-9418EE06AD2D}">
      <dgm:prSet/>
      <dgm:spPr/>
      <dgm:t>
        <a:bodyPr/>
        <a:lstStyle/>
        <a:p>
          <a:endParaRPr lang="sv-SE"/>
        </a:p>
      </dgm:t>
    </dgm:pt>
    <dgm:pt modelId="{42200FCA-24FF-4EDB-A34F-FA04C5557D81}" type="sibTrans" cxnId="{4C94D440-DFFA-49B0-A487-9418EE06AD2D}">
      <dgm:prSet/>
      <dgm:spPr/>
      <dgm:t>
        <a:bodyPr/>
        <a:lstStyle/>
        <a:p>
          <a:endParaRPr lang="sv-SE"/>
        </a:p>
      </dgm:t>
    </dgm:pt>
    <dgm:pt modelId="{D441EC5F-BB08-487E-B8A0-BBF4F2701D44}">
      <dgm:prSet phldrT="[Text]" custT="1"/>
      <dgm:spPr/>
      <dgm:t>
        <a:bodyPr/>
        <a:lstStyle/>
        <a:p>
          <a:r>
            <a:rPr lang="en-US" sz="1200" smtClean="0"/>
            <a:t>Share data across processes &amp; applications</a:t>
          </a:r>
          <a:endParaRPr lang="sv-SE" sz="1200"/>
        </a:p>
      </dgm:t>
    </dgm:pt>
    <dgm:pt modelId="{3770A5E6-950A-4360-B9BD-26C52EF378BC}" type="parTrans" cxnId="{04EA2339-8BBC-4B64-A8AA-ADD5599C70D6}">
      <dgm:prSet/>
      <dgm:spPr/>
      <dgm:t>
        <a:bodyPr/>
        <a:lstStyle/>
        <a:p>
          <a:endParaRPr lang="sv-SE"/>
        </a:p>
      </dgm:t>
    </dgm:pt>
    <dgm:pt modelId="{7C3DE04C-A834-4C2A-BAA6-EC2AA39E9841}" type="sibTrans" cxnId="{04EA2339-8BBC-4B64-A8AA-ADD5599C70D6}">
      <dgm:prSet/>
      <dgm:spPr/>
      <dgm:t>
        <a:bodyPr/>
        <a:lstStyle/>
        <a:p>
          <a:endParaRPr lang="sv-SE"/>
        </a:p>
      </dgm:t>
    </dgm:pt>
    <dgm:pt modelId="{62F6203C-CAA0-4D76-8564-2BC9B11910B6}">
      <dgm:prSet phldrT="[Text]" custT="1"/>
      <dgm:spPr/>
      <dgm:t>
        <a:bodyPr/>
        <a:lstStyle/>
        <a:p>
          <a:r>
            <a:rPr lang="sv-SE" sz="1200" smtClean="0"/>
            <a:t>Lower IT cost by reducing redundant integrations</a:t>
          </a:r>
          <a:endParaRPr lang="sv-SE" sz="1200"/>
        </a:p>
      </dgm:t>
    </dgm:pt>
    <dgm:pt modelId="{6685FACC-D5B6-48AB-9A99-8478F80E9D1B}" type="parTrans" cxnId="{EDFF566A-3059-49B0-A162-14F7CD3A3B4A}">
      <dgm:prSet/>
      <dgm:spPr/>
      <dgm:t>
        <a:bodyPr/>
        <a:lstStyle/>
        <a:p>
          <a:endParaRPr lang="sv-SE"/>
        </a:p>
      </dgm:t>
    </dgm:pt>
    <dgm:pt modelId="{29D9BDCC-3B04-4746-B946-DEA854B60879}" type="sibTrans" cxnId="{EDFF566A-3059-49B0-A162-14F7CD3A3B4A}">
      <dgm:prSet/>
      <dgm:spPr/>
      <dgm:t>
        <a:bodyPr/>
        <a:lstStyle/>
        <a:p>
          <a:endParaRPr lang="sv-SE"/>
        </a:p>
      </dgm:t>
    </dgm:pt>
    <dgm:pt modelId="{449CEC25-AA90-44C3-9821-8D524DF46958}">
      <dgm:prSet phldrT="[Text]" custT="1"/>
      <dgm:spPr/>
      <dgm:t>
        <a:bodyPr/>
        <a:lstStyle/>
        <a:p>
          <a:r>
            <a:rPr lang="en-US" sz="1200" smtClean="0"/>
            <a:t>Avoid costly and undesirable customizations</a:t>
          </a:r>
          <a:endParaRPr lang="sv-SE" sz="1200"/>
        </a:p>
      </dgm:t>
    </dgm:pt>
    <dgm:pt modelId="{8F2DBB33-BBD2-4342-B4C2-1987E6182729}" type="parTrans" cxnId="{C602D1DA-D230-4F04-8965-6D8F84157AB7}">
      <dgm:prSet/>
      <dgm:spPr/>
      <dgm:t>
        <a:bodyPr/>
        <a:lstStyle/>
        <a:p>
          <a:endParaRPr lang="sv-SE"/>
        </a:p>
      </dgm:t>
    </dgm:pt>
    <dgm:pt modelId="{FEB785D3-2D4C-4BEC-85E3-268129379BE3}" type="sibTrans" cxnId="{C602D1DA-D230-4F04-8965-6D8F84157AB7}">
      <dgm:prSet/>
      <dgm:spPr/>
      <dgm:t>
        <a:bodyPr/>
        <a:lstStyle/>
        <a:p>
          <a:endParaRPr lang="sv-SE"/>
        </a:p>
      </dgm:t>
    </dgm:pt>
    <dgm:pt modelId="{AE7EBE53-CBA5-4FA6-B5DA-6323D03D9DC0}" type="pres">
      <dgm:prSet presAssocID="{69AE0DAD-8A8D-4385-89B1-A06AB9E01E42}" presName="composite" presStyleCnt="0">
        <dgm:presLayoutVars>
          <dgm:chMax val="1"/>
          <dgm:dir/>
          <dgm:resizeHandles val="exact"/>
        </dgm:presLayoutVars>
      </dgm:prSet>
      <dgm:spPr/>
      <dgm:t>
        <a:bodyPr/>
        <a:lstStyle/>
        <a:p>
          <a:endParaRPr lang="sv-SE"/>
        </a:p>
      </dgm:t>
    </dgm:pt>
    <dgm:pt modelId="{6867D592-82C5-47D0-92C1-E17CDF8540BE}" type="pres">
      <dgm:prSet presAssocID="{69AE0DAD-8A8D-4385-89B1-A06AB9E01E42}" presName="radial" presStyleCnt="0">
        <dgm:presLayoutVars>
          <dgm:animLvl val="ctr"/>
        </dgm:presLayoutVars>
      </dgm:prSet>
      <dgm:spPr/>
    </dgm:pt>
    <dgm:pt modelId="{D286A4D1-04D1-4F5F-AF6D-4F35A0497688}" type="pres">
      <dgm:prSet presAssocID="{22363D49-6A52-49EE-A05F-5A6C9A9B2A25}" presName="centerShape" presStyleLbl="vennNode1" presStyleIdx="0" presStyleCnt="7"/>
      <dgm:spPr/>
      <dgm:t>
        <a:bodyPr/>
        <a:lstStyle/>
        <a:p>
          <a:endParaRPr lang="sv-SE"/>
        </a:p>
      </dgm:t>
    </dgm:pt>
    <dgm:pt modelId="{407D92BB-9831-43D1-941E-A8E2689C6627}" type="pres">
      <dgm:prSet presAssocID="{F181DA5F-D5B6-4D69-9D39-CB51384DD571}" presName="node" presStyleLbl="vennNode1" presStyleIdx="1" presStyleCnt="7">
        <dgm:presLayoutVars>
          <dgm:bulletEnabled val="1"/>
        </dgm:presLayoutVars>
      </dgm:prSet>
      <dgm:spPr/>
      <dgm:t>
        <a:bodyPr/>
        <a:lstStyle/>
        <a:p>
          <a:endParaRPr lang="sv-SE"/>
        </a:p>
      </dgm:t>
    </dgm:pt>
    <dgm:pt modelId="{AAE8AB28-9288-43ED-8431-9EECD05C5242}" type="pres">
      <dgm:prSet presAssocID="{247F45DB-839A-4A01-966A-397FAC9BEF5C}" presName="node" presStyleLbl="vennNode1" presStyleIdx="2" presStyleCnt="7">
        <dgm:presLayoutVars>
          <dgm:bulletEnabled val="1"/>
        </dgm:presLayoutVars>
      </dgm:prSet>
      <dgm:spPr/>
      <dgm:t>
        <a:bodyPr/>
        <a:lstStyle/>
        <a:p>
          <a:endParaRPr lang="sv-SE"/>
        </a:p>
      </dgm:t>
    </dgm:pt>
    <dgm:pt modelId="{A80EEE02-D667-4F15-9C8D-DD389BA606F6}" type="pres">
      <dgm:prSet presAssocID="{0206233D-8291-40B1-A8C5-209CA677C2E2}" presName="node" presStyleLbl="vennNode1" presStyleIdx="3" presStyleCnt="7">
        <dgm:presLayoutVars>
          <dgm:bulletEnabled val="1"/>
        </dgm:presLayoutVars>
      </dgm:prSet>
      <dgm:spPr/>
      <dgm:t>
        <a:bodyPr/>
        <a:lstStyle/>
        <a:p>
          <a:endParaRPr lang="sv-SE"/>
        </a:p>
      </dgm:t>
    </dgm:pt>
    <dgm:pt modelId="{FC588E19-D8C6-4445-BCB9-BF1B49B0AB19}" type="pres">
      <dgm:prSet presAssocID="{D441EC5F-BB08-487E-B8A0-BBF4F2701D44}" presName="node" presStyleLbl="vennNode1" presStyleIdx="4" presStyleCnt="7">
        <dgm:presLayoutVars>
          <dgm:bulletEnabled val="1"/>
        </dgm:presLayoutVars>
      </dgm:prSet>
      <dgm:spPr/>
      <dgm:t>
        <a:bodyPr/>
        <a:lstStyle/>
        <a:p>
          <a:endParaRPr lang="sv-SE"/>
        </a:p>
      </dgm:t>
    </dgm:pt>
    <dgm:pt modelId="{AF5ACC6A-B726-42A2-BCB1-2D09305C671E}" type="pres">
      <dgm:prSet presAssocID="{62F6203C-CAA0-4D76-8564-2BC9B11910B6}" presName="node" presStyleLbl="vennNode1" presStyleIdx="5" presStyleCnt="7">
        <dgm:presLayoutVars>
          <dgm:bulletEnabled val="1"/>
        </dgm:presLayoutVars>
      </dgm:prSet>
      <dgm:spPr/>
      <dgm:t>
        <a:bodyPr/>
        <a:lstStyle/>
        <a:p>
          <a:endParaRPr lang="sv-SE"/>
        </a:p>
      </dgm:t>
    </dgm:pt>
    <dgm:pt modelId="{C7CC33F8-73FC-4773-8CDF-4EFEFA119EA1}" type="pres">
      <dgm:prSet presAssocID="{449CEC25-AA90-44C3-9821-8D524DF46958}" presName="node" presStyleLbl="vennNode1" presStyleIdx="6" presStyleCnt="7">
        <dgm:presLayoutVars>
          <dgm:bulletEnabled val="1"/>
        </dgm:presLayoutVars>
      </dgm:prSet>
      <dgm:spPr/>
      <dgm:t>
        <a:bodyPr/>
        <a:lstStyle/>
        <a:p>
          <a:endParaRPr lang="sv-SE"/>
        </a:p>
      </dgm:t>
    </dgm:pt>
  </dgm:ptLst>
  <dgm:cxnLst>
    <dgm:cxn modelId="{51E1FBA6-952B-4FE5-9C50-F6E2C930623E}" type="presOf" srcId="{22363D49-6A52-49EE-A05F-5A6C9A9B2A25}" destId="{D286A4D1-04D1-4F5F-AF6D-4F35A0497688}" srcOrd="0" destOrd="0" presId="urn:microsoft.com/office/officeart/2005/8/layout/radial3"/>
    <dgm:cxn modelId="{EDFF566A-3059-49B0-A162-14F7CD3A3B4A}" srcId="{22363D49-6A52-49EE-A05F-5A6C9A9B2A25}" destId="{62F6203C-CAA0-4D76-8564-2BC9B11910B6}" srcOrd="4" destOrd="0" parTransId="{6685FACC-D5B6-48AB-9A99-8478F80E9D1B}" sibTransId="{29D9BDCC-3B04-4746-B946-DEA854B60879}"/>
    <dgm:cxn modelId="{492358C3-21E0-4D9C-BE51-4565BB5F946D}" type="presOf" srcId="{D441EC5F-BB08-487E-B8A0-BBF4F2701D44}" destId="{FC588E19-D8C6-4445-BCB9-BF1B49B0AB19}" srcOrd="0" destOrd="0" presId="urn:microsoft.com/office/officeart/2005/8/layout/radial3"/>
    <dgm:cxn modelId="{D7DFDFCE-3497-43C1-A556-8151DAA96ABA}" type="presOf" srcId="{F181DA5F-D5B6-4D69-9D39-CB51384DD571}" destId="{407D92BB-9831-43D1-941E-A8E2689C6627}" srcOrd="0" destOrd="0" presId="urn:microsoft.com/office/officeart/2005/8/layout/radial3"/>
    <dgm:cxn modelId="{55B6AA58-2974-423E-89ED-641D6E9306FD}" type="presOf" srcId="{247F45DB-839A-4A01-966A-397FAC9BEF5C}" destId="{AAE8AB28-9288-43ED-8431-9EECD05C5242}" srcOrd="0" destOrd="0" presId="urn:microsoft.com/office/officeart/2005/8/layout/radial3"/>
    <dgm:cxn modelId="{4C94D440-DFFA-49B0-A487-9418EE06AD2D}" srcId="{22363D49-6A52-49EE-A05F-5A6C9A9B2A25}" destId="{0206233D-8291-40B1-A8C5-209CA677C2E2}" srcOrd="2" destOrd="0" parTransId="{EFB3E2E4-A4F8-45C2-BEE0-314CC895DB79}" sibTransId="{42200FCA-24FF-4EDB-A34F-FA04C5557D81}"/>
    <dgm:cxn modelId="{B31D2F32-266E-474D-B084-C0B2925ABA19}" type="presOf" srcId="{62F6203C-CAA0-4D76-8564-2BC9B11910B6}" destId="{AF5ACC6A-B726-42A2-BCB1-2D09305C671E}" srcOrd="0" destOrd="0" presId="urn:microsoft.com/office/officeart/2005/8/layout/radial3"/>
    <dgm:cxn modelId="{783980E6-449F-4899-9529-C414DB4A5978}" srcId="{69AE0DAD-8A8D-4385-89B1-A06AB9E01E42}" destId="{22363D49-6A52-49EE-A05F-5A6C9A9B2A25}" srcOrd="0" destOrd="0" parTransId="{E4D9D489-FC4D-41C8-B46C-04F0D85B7448}" sibTransId="{B8E865C9-D3D3-49DC-BE67-5B95081415EC}"/>
    <dgm:cxn modelId="{9DB41652-2AF9-4B52-BF42-2FC0E2E7B6A3}" srcId="{22363D49-6A52-49EE-A05F-5A6C9A9B2A25}" destId="{F181DA5F-D5B6-4D69-9D39-CB51384DD571}" srcOrd="0" destOrd="0" parTransId="{1BAB4377-3FA8-42CE-A8C6-D39916FABA1D}" sibTransId="{81E73860-6CAE-4E05-9EC7-A1B7F9B6E521}"/>
    <dgm:cxn modelId="{2FCD20CB-FDFD-4BF1-8F05-C443C6ABF1E1}" srcId="{22363D49-6A52-49EE-A05F-5A6C9A9B2A25}" destId="{247F45DB-839A-4A01-966A-397FAC9BEF5C}" srcOrd="1" destOrd="0" parTransId="{9E8EE31D-0A84-4C32-B326-E1327DDB2DD0}" sibTransId="{B1650809-A1A7-4526-BD35-EDA2E4B5ECFE}"/>
    <dgm:cxn modelId="{1312D337-549E-4360-BA9C-4AFFF2E5276F}" type="presOf" srcId="{0206233D-8291-40B1-A8C5-209CA677C2E2}" destId="{A80EEE02-D667-4F15-9C8D-DD389BA606F6}" srcOrd="0" destOrd="0" presId="urn:microsoft.com/office/officeart/2005/8/layout/radial3"/>
    <dgm:cxn modelId="{C602D1DA-D230-4F04-8965-6D8F84157AB7}" srcId="{22363D49-6A52-49EE-A05F-5A6C9A9B2A25}" destId="{449CEC25-AA90-44C3-9821-8D524DF46958}" srcOrd="5" destOrd="0" parTransId="{8F2DBB33-BBD2-4342-B4C2-1987E6182729}" sibTransId="{FEB785D3-2D4C-4BEC-85E3-268129379BE3}"/>
    <dgm:cxn modelId="{04EA2339-8BBC-4B64-A8AA-ADD5599C70D6}" srcId="{22363D49-6A52-49EE-A05F-5A6C9A9B2A25}" destId="{D441EC5F-BB08-487E-B8A0-BBF4F2701D44}" srcOrd="3" destOrd="0" parTransId="{3770A5E6-950A-4360-B9BD-26C52EF378BC}" sibTransId="{7C3DE04C-A834-4C2A-BAA6-EC2AA39E9841}"/>
    <dgm:cxn modelId="{D7864F80-0820-4307-97BE-A31FE3131BF9}" type="presOf" srcId="{449CEC25-AA90-44C3-9821-8D524DF46958}" destId="{C7CC33F8-73FC-4773-8CDF-4EFEFA119EA1}" srcOrd="0" destOrd="0" presId="urn:microsoft.com/office/officeart/2005/8/layout/radial3"/>
    <dgm:cxn modelId="{49C4254F-6FC2-4C47-8B60-25EBEC4857B8}" type="presOf" srcId="{69AE0DAD-8A8D-4385-89B1-A06AB9E01E42}" destId="{AE7EBE53-CBA5-4FA6-B5DA-6323D03D9DC0}" srcOrd="0" destOrd="0" presId="urn:microsoft.com/office/officeart/2005/8/layout/radial3"/>
    <dgm:cxn modelId="{C2D10D2C-6B11-4BEA-B37B-9FE711FB7FF1}" type="presParOf" srcId="{AE7EBE53-CBA5-4FA6-B5DA-6323D03D9DC0}" destId="{6867D592-82C5-47D0-92C1-E17CDF8540BE}" srcOrd="0" destOrd="0" presId="urn:microsoft.com/office/officeart/2005/8/layout/radial3"/>
    <dgm:cxn modelId="{A86BBE5C-9333-4727-9157-E8DA860F02E7}" type="presParOf" srcId="{6867D592-82C5-47D0-92C1-E17CDF8540BE}" destId="{D286A4D1-04D1-4F5F-AF6D-4F35A0497688}" srcOrd="0" destOrd="0" presId="urn:microsoft.com/office/officeart/2005/8/layout/radial3"/>
    <dgm:cxn modelId="{A925B1B2-79B6-4D2E-BB49-63A870F63B52}" type="presParOf" srcId="{6867D592-82C5-47D0-92C1-E17CDF8540BE}" destId="{407D92BB-9831-43D1-941E-A8E2689C6627}" srcOrd="1" destOrd="0" presId="urn:microsoft.com/office/officeart/2005/8/layout/radial3"/>
    <dgm:cxn modelId="{8B6B20CD-EDD2-4B60-8A60-A5741B58EF64}" type="presParOf" srcId="{6867D592-82C5-47D0-92C1-E17CDF8540BE}" destId="{AAE8AB28-9288-43ED-8431-9EECD05C5242}" srcOrd="2" destOrd="0" presId="urn:microsoft.com/office/officeart/2005/8/layout/radial3"/>
    <dgm:cxn modelId="{354D4A8C-C88A-48C2-877E-838566EB70D1}" type="presParOf" srcId="{6867D592-82C5-47D0-92C1-E17CDF8540BE}" destId="{A80EEE02-D667-4F15-9C8D-DD389BA606F6}" srcOrd="3" destOrd="0" presId="urn:microsoft.com/office/officeart/2005/8/layout/radial3"/>
    <dgm:cxn modelId="{742A9F28-045A-4986-B31C-8F60ED2DA51B}" type="presParOf" srcId="{6867D592-82C5-47D0-92C1-E17CDF8540BE}" destId="{FC588E19-D8C6-4445-BCB9-BF1B49B0AB19}" srcOrd="4" destOrd="0" presId="urn:microsoft.com/office/officeart/2005/8/layout/radial3"/>
    <dgm:cxn modelId="{E34CA760-C452-4238-95EF-7A544DE1C293}" type="presParOf" srcId="{6867D592-82C5-47D0-92C1-E17CDF8540BE}" destId="{AF5ACC6A-B726-42A2-BCB1-2D09305C671E}" srcOrd="5" destOrd="0" presId="urn:microsoft.com/office/officeart/2005/8/layout/radial3"/>
    <dgm:cxn modelId="{8DC44F1E-6DB4-4EE6-8F2F-032424191A71}" type="presParOf" srcId="{6867D592-82C5-47D0-92C1-E17CDF8540BE}" destId="{C7CC33F8-73FC-4773-8CDF-4EFEFA119EA1}"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BEF5AE-2368-4198-B429-64BBF44EDC08}" type="doc">
      <dgm:prSet loTypeId="urn:microsoft.com/office/officeart/2008/layout/AscendingPictureAccentProcess" loCatId="process" qsTypeId="urn:microsoft.com/office/officeart/2005/8/quickstyle/simple2" qsCatId="simple" csTypeId="urn:microsoft.com/office/officeart/2005/8/colors/accent1_2" csCatId="accent1" phldr="1"/>
      <dgm:spPr/>
      <dgm:t>
        <a:bodyPr/>
        <a:lstStyle/>
        <a:p>
          <a:endParaRPr lang="sv-SE"/>
        </a:p>
      </dgm:t>
    </dgm:pt>
    <dgm:pt modelId="{42757314-C920-462B-B3F4-BC51B162EEFF}">
      <dgm:prSet phldrT="[Text]"/>
      <dgm:spPr/>
      <dgm:t>
        <a:bodyPr/>
        <a:lstStyle/>
        <a:p>
          <a:r>
            <a:rPr lang="sv-SE" smtClean="0"/>
            <a:t>What is PLM?</a:t>
          </a:r>
          <a:endParaRPr lang="sv-SE"/>
        </a:p>
      </dgm:t>
    </dgm:pt>
    <dgm:pt modelId="{48508745-1969-4624-A66A-443420235FFD}" type="parTrans" cxnId="{869E3ECC-3FB7-4DF3-8F77-5BEFEFAF0F6E}">
      <dgm:prSet/>
      <dgm:spPr/>
      <dgm:t>
        <a:bodyPr/>
        <a:lstStyle/>
        <a:p>
          <a:endParaRPr lang="sv-SE"/>
        </a:p>
      </dgm:t>
    </dgm:pt>
    <dgm:pt modelId="{AC630474-A15E-4A5B-BE14-D30933320451}" type="sibTrans" cxnId="{869E3ECC-3FB7-4DF3-8F77-5BEFEFAF0F6E}">
      <dgm:prSet/>
      <dgm:spPr>
        <a:blipFill rotWithShape="1">
          <a:blip xmlns:r="http://schemas.openxmlformats.org/officeDocument/2006/relationships" r:embed="rId1"/>
          <a:stretch>
            <a:fillRect/>
          </a:stretch>
        </a:blipFill>
      </dgm:spPr>
      <dgm:t>
        <a:bodyPr/>
        <a:lstStyle/>
        <a:p>
          <a:endParaRPr lang="sv-SE"/>
        </a:p>
      </dgm:t>
    </dgm:pt>
    <dgm:pt modelId="{DD975159-F4E2-44F2-8B5F-55C986FF5FC5}">
      <dgm:prSet phldrT="[Text]"/>
      <dgm:spPr/>
      <dgm:t>
        <a:bodyPr/>
        <a:lstStyle/>
        <a:p>
          <a:r>
            <a:rPr lang="sv-SE" dirty="0" smtClean="0"/>
            <a:t>PLM Target Architectrure</a:t>
          </a:r>
          <a:endParaRPr lang="sv-SE" dirty="0"/>
        </a:p>
      </dgm:t>
    </dgm:pt>
    <dgm:pt modelId="{AE5EE73E-6198-4789-ABF9-DA02A482CE8E}" type="parTrans" cxnId="{64EAD76C-B5F0-4904-8998-A9EDBECF51DE}">
      <dgm:prSet/>
      <dgm:spPr/>
      <dgm:t>
        <a:bodyPr/>
        <a:lstStyle/>
        <a:p>
          <a:endParaRPr lang="sv-SE"/>
        </a:p>
      </dgm:t>
    </dgm:pt>
    <dgm:pt modelId="{4FD7C8D2-1F63-48A6-BFD3-99D819A7D8CA}" type="sibTrans" cxnId="{64EAD76C-B5F0-4904-8998-A9EDBECF51DE}">
      <dgm:prSet/>
      <dgm:spPr>
        <a:blipFill rotWithShape="1">
          <a:blip xmlns:r="http://schemas.openxmlformats.org/officeDocument/2006/relationships" r:embed="rId2"/>
          <a:stretch>
            <a:fillRect/>
          </a:stretch>
        </a:blipFill>
      </dgm:spPr>
      <dgm:t>
        <a:bodyPr/>
        <a:lstStyle/>
        <a:p>
          <a:endParaRPr lang="sv-SE"/>
        </a:p>
      </dgm:t>
    </dgm:pt>
    <dgm:pt modelId="{6D3D6C2D-EA8A-4EF6-8013-48DA59124394}">
      <dgm:prSet phldrT="[Text]"/>
      <dgm:spPr>
        <a:solidFill>
          <a:schemeClr val="accent2"/>
        </a:solidFill>
      </dgm:spPr>
      <dgm:t>
        <a:bodyPr/>
        <a:lstStyle/>
        <a:p>
          <a:r>
            <a:rPr lang="sv-SE" dirty="0" smtClean="0"/>
            <a:t>Transition from As-Is to To-Be</a:t>
          </a:r>
          <a:endParaRPr lang="sv-SE" dirty="0"/>
        </a:p>
      </dgm:t>
    </dgm:pt>
    <dgm:pt modelId="{58EC8B1C-F1F7-4CC7-95EB-E2960B78E69D}" type="parTrans" cxnId="{ADD5C270-3928-4D58-8D78-2ECC925346A9}">
      <dgm:prSet/>
      <dgm:spPr/>
      <dgm:t>
        <a:bodyPr/>
        <a:lstStyle/>
        <a:p>
          <a:endParaRPr lang="sv-SE"/>
        </a:p>
      </dgm:t>
    </dgm:pt>
    <dgm:pt modelId="{EBF41511-39DA-4563-B372-8D91CA822276}" type="sibTrans" cxnId="{ADD5C270-3928-4D58-8D78-2ECC925346A9}">
      <dgm:prSet/>
      <dgm:spPr>
        <a:blipFill rotWithShape="1">
          <a:blip xmlns:r="http://schemas.openxmlformats.org/officeDocument/2006/relationships" r:embed="rId3"/>
          <a:stretch>
            <a:fillRect/>
          </a:stretch>
        </a:blipFill>
      </dgm:spPr>
      <dgm:t>
        <a:bodyPr/>
        <a:lstStyle/>
        <a:p>
          <a:endParaRPr lang="sv-SE"/>
        </a:p>
      </dgm:t>
    </dgm:pt>
    <dgm:pt modelId="{557DB5EF-6C54-48C0-80A2-18D760D2DCA0}">
      <dgm:prSet phldrT="[Text]"/>
      <dgm:spPr/>
      <dgm:t>
        <a:bodyPr/>
        <a:lstStyle/>
        <a:p>
          <a:r>
            <a:rPr lang="sv-SE" dirty="0" smtClean="0"/>
            <a:t>The Business  Challenges and Strategy</a:t>
          </a:r>
        </a:p>
      </dgm:t>
    </dgm:pt>
    <dgm:pt modelId="{D9A36801-7B58-4CE4-B0AF-4777E51B68D6}" type="parTrans" cxnId="{74D78443-2AF2-485C-A98E-2BEC8669C1A3}">
      <dgm:prSet/>
      <dgm:spPr/>
      <dgm:t>
        <a:bodyPr/>
        <a:lstStyle/>
        <a:p>
          <a:endParaRPr lang="sv-SE"/>
        </a:p>
      </dgm:t>
    </dgm:pt>
    <dgm:pt modelId="{87D692A5-D0A4-49F9-BEAE-50A727116C03}" type="sibTrans" cxnId="{74D78443-2AF2-485C-A98E-2BEC8669C1A3}">
      <dgm:prSet/>
      <dgm:spPr>
        <a:blipFill rotWithShape="1">
          <a:blip xmlns:r="http://schemas.openxmlformats.org/officeDocument/2006/relationships" r:embed="rId4"/>
          <a:stretch>
            <a:fillRect/>
          </a:stretch>
        </a:blipFill>
      </dgm:spPr>
      <dgm:t>
        <a:bodyPr/>
        <a:lstStyle/>
        <a:p>
          <a:endParaRPr lang="sv-SE"/>
        </a:p>
      </dgm:t>
    </dgm:pt>
    <dgm:pt modelId="{6042786C-ED2A-4EA5-80CA-C0A887DACA63}" type="pres">
      <dgm:prSet presAssocID="{0DBEF5AE-2368-4198-B429-64BBF44EDC08}" presName="Name0" presStyleCnt="0">
        <dgm:presLayoutVars>
          <dgm:chMax val="7"/>
          <dgm:chPref val="7"/>
          <dgm:dir/>
        </dgm:presLayoutVars>
      </dgm:prSet>
      <dgm:spPr/>
      <dgm:t>
        <a:bodyPr/>
        <a:lstStyle/>
        <a:p>
          <a:endParaRPr lang="sv-SE"/>
        </a:p>
      </dgm:t>
    </dgm:pt>
    <dgm:pt modelId="{2B9829BD-3495-449B-A969-B60807AC9DEE}" type="pres">
      <dgm:prSet presAssocID="{0DBEF5AE-2368-4198-B429-64BBF44EDC08}" presName="dot1" presStyleLbl="alignNode1" presStyleIdx="0" presStyleCnt="13"/>
      <dgm:spPr/>
    </dgm:pt>
    <dgm:pt modelId="{29A88CE3-2651-42AB-83A1-86AB38CCD96E}" type="pres">
      <dgm:prSet presAssocID="{0DBEF5AE-2368-4198-B429-64BBF44EDC08}" presName="dot2" presStyleLbl="alignNode1" presStyleIdx="1" presStyleCnt="13"/>
      <dgm:spPr/>
    </dgm:pt>
    <dgm:pt modelId="{A1794EAE-B656-4536-8319-24D6A4AF3D00}" type="pres">
      <dgm:prSet presAssocID="{0DBEF5AE-2368-4198-B429-64BBF44EDC08}" presName="dot3" presStyleLbl="alignNode1" presStyleIdx="2" presStyleCnt="13"/>
      <dgm:spPr/>
    </dgm:pt>
    <dgm:pt modelId="{3FA9009B-6680-4281-82C7-DDE6403BEC2C}" type="pres">
      <dgm:prSet presAssocID="{0DBEF5AE-2368-4198-B429-64BBF44EDC08}" presName="dot4" presStyleLbl="alignNode1" presStyleIdx="3" presStyleCnt="13"/>
      <dgm:spPr/>
    </dgm:pt>
    <dgm:pt modelId="{85FAD649-3BCB-437D-B9FC-2AFCA0044667}" type="pres">
      <dgm:prSet presAssocID="{0DBEF5AE-2368-4198-B429-64BBF44EDC08}" presName="dot5" presStyleLbl="alignNode1" presStyleIdx="4" presStyleCnt="13"/>
      <dgm:spPr/>
    </dgm:pt>
    <dgm:pt modelId="{9A0EED59-63EE-40FD-9541-F05A15489122}" type="pres">
      <dgm:prSet presAssocID="{0DBEF5AE-2368-4198-B429-64BBF44EDC08}" presName="dot6" presStyleLbl="alignNode1" presStyleIdx="5" presStyleCnt="13"/>
      <dgm:spPr/>
    </dgm:pt>
    <dgm:pt modelId="{3749A917-891A-48A3-B2FD-0FD9F8A46705}" type="pres">
      <dgm:prSet presAssocID="{0DBEF5AE-2368-4198-B429-64BBF44EDC08}" presName="dotArrow1" presStyleLbl="alignNode1" presStyleIdx="6" presStyleCnt="13"/>
      <dgm:spPr/>
    </dgm:pt>
    <dgm:pt modelId="{6EDDD507-4D64-4777-BB58-E2CF13DB5D37}" type="pres">
      <dgm:prSet presAssocID="{0DBEF5AE-2368-4198-B429-64BBF44EDC08}" presName="dotArrow2" presStyleLbl="alignNode1" presStyleIdx="7" presStyleCnt="13"/>
      <dgm:spPr/>
    </dgm:pt>
    <dgm:pt modelId="{0764E473-D362-473A-A10C-2F8890464E93}" type="pres">
      <dgm:prSet presAssocID="{0DBEF5AE-2368-4198-B429-64BBF44EDC08}" presName="dotArrow3" presStyleLbl="alignNode1" presStyleIdx="8" presStyleCnt="13"/>
      <dgm:spPr/>
    </dgm:pt>
    <dgm:pt modelId="{2D8848CE-9735-4790-9721-EAC2C1889E46}" type="pres">
      <dgm:prSet presAssocID="{0DBEF5AE-2368-4198-B429-64BBF44EDC08}" presName="dotArrow4" presStyleLbl="alignNode1" presStyleIdx="9" presStyleCnt="13"/>
      <dgm:spPr/>
    </dgm:pt>
    <dgm:pt modelId="{FD8C7EFC-A458-4A72-A8BA-ECFC9DF2168D}" type="pres">
      <dgm:prSet presAssocID="{0DBEF5AE-2368-4198-B429-64BBF44EDC08}" presName="dotArrow5" presStyleLbl="alignNode1" presStyleIdx="10" presStyleCnt="13"/>
      <dgm:spPr/>
    </dgm:pt>
    <dgm:pt modelId="{6543EBE1-721D-4CF2-9FF7-03266D5DEF94}" type="pres">
      <dgm:prSet presAssocID="{0DBEF5AE-2368-4198-B429-64BBF44EDC08}" presName="dotArrow6" presStyleLbl="alignNode1" presStyleIdx="11" presStyleCnt="13"/>
      <dgm:spPr/>
    </dgm:pt>
    <dgm:pt modelId="{91141C0E-994C-4F02-8957-BD779C777364}" type="pres">
      <dgm:prSet presAssocID="{0DBEF5AE-2368-4198-B429-64BBF44EDC08}" presName="dotArrow7" presStyleLbl="alignNode1" presStyleIdx="12" presStyleCnt="13"/>
      <dgm:spPr/>
    </dgm:pt>
    <dgm:pt modelId="{A717489F-34E0-482E-98DB-BA65425B8C21}" type="pres">
      <dgm:prSet presAssocID="{42757314-C920-462B-B3F4-BC51B162EEFF}" presName="parTx1" presStyleLbl="node1" presStyleIdx="0" presStyleCnt="4"/>
      <dgm:spPr/>
      <dgm:t>
        <a:bodyPr/>
        <a:lstStyle/>
        <a:p>
          <a:endParaRPr lang="sv-SE"/>
        </a:p>
      </dgm:t>
    </dgm:pt>
    <dgm:pt modelId="{CCF96B92-2714-4831-AB0E-6CD28C2A1A95}" type="pres">
      <dgm:prSet presAssocID="{AC630474-A15E-4A5B-BE14-D30933320451}" presName="picture1" presStyleCnt="0"/>
      <dgm:spPr/>
    </dgm:pt>
    <dgm:pt modelId="{100176FE-CC5B-4854-AF4C-2FC34E588631}" type="pres">
      <dgm:prSet presAssocID="{AC630474-A15E-4A5B-BE14-D30933320451}" presName="imageRepeatNode" presStyleLbl="fgImgPlace1" presStyleIdx="0" presStyleCnt="4"/>
      <dgm:spPr/>
      <dgm:t>
        <a:bodyPr/>
        <a:lstStyle/>
        <a:p>
          <a:endParaRPr lang="sv-SE"/>
        </a:p>
      </dgm:t>
    </dgm:pt>
    <dgm:pt modelId="{A172B206-2580-4A7E-8A06-2E49C3B9979B}" type="pres">
      <dgm:prSet presAssocID="{557DB5EF-6C54-48C0-80A2-18D760D2DCA0}" presName="parTx2" presStyleLbl="node1" presStyleIdx="1" presStyleCnt="4"/>
      <dgm:spPr/>
      <dgm:t>
        <a:bodyPr/>
        <a:lstStyle/>
        <a:p>
          <a:endParaRPr lang="sv-SE"/>
        </a:p>
      </dgm:t>
    </dgm:pt>
    <dgm:pt modelId="{EF1BB200-8956-472E-820A-18C7BEE490B5}" type="pres">
      <dgm:prSet presAssocID="{87D692A5-D0A4-49F9-BEAE-50A727116C03}" presName="picture2" presStyleCnt="0"/>
      <dgm:spPr/>
    </dgm:pt>
    <dgm:pt modelId="{8A3BB9C8-F88E-4663-961E-1DE999F4D0AF}" type="pres">
      <dgm:prSet presAssocID="{87D692A5-D0A4-49F9-BEAE-50A727116C03}" presName="imageRepeatNode" presStyleLbl="fgImgPlace1" presStyleIdx="1" presStyleCnt="4"/>
      <dgm:spPr/>
      <dgm:t>
        <a:bodyPr/>
        <a:lstStyle/>
        <a:p>
          <a:endParaRPr lang="sv-SE"/>
        </a:p>
      </dgm:t>
    </dgm:pt>
    <dgm:pt modelId="{0984C191-3D22-43C7-9824-79204146BA25}" type="pres">
      <dgm:prSet presAssocID="{DD975159-F4E2-44F2-8B5F-55C986FF5FC5}" presName="parTx3" presStyleLbl="node1" presStyleIdx="2" presStyleCnt="4"/>
      <dgm:spPr/>
      <dgm:t>
        <a:bodyPr/>
        <a:lstStyle/>
        <a:p>
          <a:endParaRPr lang="sv-SE"/>
        </a:p>
      </dgm:t>
    </dgm:pt>
    <dgm:pt modelId="{C95B2249-C57C-4F8D-AEC1-F610EE4B128D}" type="pres">
      <dgm:prSet presAssocID="{4FD7C8D2-1F63-48A6-BFD3-99D819A7D8CA}" presName="picture3" presStyleCnt="0"/>
      <dgm:spPr/>
    </dgm:pt>
    <dgm:pt modelId="{19039425-2398-4830-8489-FB66D34AB96C}" type="pres">
      <dgm:prSet presAssocID="{4FD7C8D2-1F63-48A6-BFD3-99D819A7D8CA}" presName="imageRepeatNode" presStyleLbl="fgImgPlace1" presStyleIdx="2" presStyleCnt="4"/>
      <dgm:spPr/>
      <dgm:t>
        <a:bodyPr/>
        <a:lstStyle/>
        <a:p>
          <a:endParaRPr lang="sv-SE"/>
        </a:p>
      </dgm:t>
    </dgm:pt>
    <dgm:pt modelId="{A2A6CE01-1CA6-4963-B299-E391AC7D81A8}" type="pres">
      <dgm:prSet presAssocID="{6D3D6C2D-EA8A-4EF6-8013-48DA59124394}" presName="parTx4" presStyleLbl="node1" presStyleIdx="3" presStyleCnt="4"/>
      <dgm:spPr/>
      <dgm:t>
        <a:bodyPr/>
        <a:lstStyle/>
        <a:p>
          <a:endParaRPr lang="sv-SE"/>
        </a:p>
      </dgm:t>
    </dgm:pt>
    <dgm:pt modelId="{E008D7B0-D2F6-4F60-AB76-83F53360DC61}" type="pres">
      <dgm:prSet presAssocID="{EBF41511-39DA-4563-B372-8D91CA822276}" presName="picture4" presStyleCnt="0"/>
      <dgm:spPr/>
    </dgm:pt>
    <dgm:pt modelId="{7CAC0051-D057-4B33-9915-61B00826A091}" type="pres">
      <dgm:prSet presAssocID="{EBF41511-39DA-4563-B372-8D91CA822276}" presName="imageRepeatNode" presStyleLbl="fgImgPlace1" presStyleIdx="3" presStyleCnt="4"/>
      <dgm:spPr/>
      <dgm:t>
        <a:bodyPr/>
        <a:lstStyle/>
        <a:p>
          <a:endParaRPr lang="sv-SE"/>
        </a:p>
      </dgm:t>
    </dgm:pt>
  </dgm:ptLst>
  <dgm:cxnLst>
    <dgm:cxn modelId="{2C70C584-A17C-41A1-B586-B09730B6CAB1}" type="presOf" srcId="{0DBEF5AE-2368-4198-B429-64BBF44EDC08}" destId="{6042786C-ED2A-4EA5-80CA-C0A887DACA63}" srcOrd="0" destOrd="0" presId="urn:microsoft.com/office/officeart/2008/layout/AscendingPictureAccentProcess"/>
    <dgm:cxn modelId="{37B58B01-A893-497A-B3FF-DD4906536578}" type="presOf" srcId="{557DB5EF-6C54-48C0-80A2-18D760D2DCA0}" destId="{A172B206-2580-4A7E-8A06-2E49C3B9979B}" srcOrd="0" destOrd="0" presId="urn:microsoft.com/office/officeart/2008/layout/AscendingPictureAccentProcess"/>
    <dgm:cxn modelId="{ADD5C270-3928-4D58-8D78-2ECC925346A9}" srcId="{0DBEF5AE-2368-4198-B429-64BBF44EDC08}" destId="{6D3D6C2D-EA8A-4EF6-8013-48DA59124394}" srcOrd="3" destOrd="0" parTransId="{58EC8B1C-F1F7-4CC7-95EB-E2960B78E69D}" sibTransId="{EBF41511-39DA-4563-B372-8D91CA822276}"/>
    <dgm:cxn modelId="{DEC161B3-3F39-4370-88E4-9F9ED6EB06E2}" type="presOf" srcId="{EBF41511-39DA-4563-B372-8D91CA822276}" destId="{7CAC0051-D057-4B33-9915-61B00826A091}" srcOrd="0" destOrd="0" presId="urn:microsoft.com/office/officeart/2008/layout/AscendingPictureAccentProcess"/>
    <dgm:cxn modelId="{CAED7107-3133-4FED-989D-9A2F90630051}" type="presOf" srcId="{DD975159-F4E2-44F2-8B5F-55C986FF5FC5}" destId="{0984C191-3D22-43C7-9824-79204146BA25}" srcOrd="0" destOrd="0" presId="urn:microsoft.com/office/officeart/2008/layout/AscendingPictureAccentProcess"/>
    <dgm:cxn modelId="{01C92297-FBB1-4DCC-B9AA-7505D0207A58}" type="presOf" srcId="{87D692A5-D0A4-49F9-BEAE-50A727116C03}" destId="{8A3BB9C8-F88E-4663-961E-1DE999F4D0AF}" srcOrd="0" destOrd="0" presId="urn:microsoft.com/office/officeart/2008/layout/AscendingPictureAccentProcess"/>
    <dgm:cxn modelId="{131011E7-4F0E-41DD-B559-6C7E00CA9BB9}" type="presOf" srcId="{6D3D6C2D-EA8A-4EF6-8013-48DA59124394}" destId="{A2A6CE01-1CA6-4963-B299-E391AC7D81A8}" srcOrd="0" destOrd="0" presId="urn:microsoft.com/office/officeart/2008/layout/AscendingPictureAccentProcess"/>
    <dgm:cxn modelId="{869E3ECC-3FB7-4DF3-8F77-5BEFEFAF0F6E}" srcId="{0DBEF5AE-2368-4198-B429-64BBF44EDC08}" destId="{42757314-C920-462B-B3F4-BC51B162EEFF}" srcOrd="0" destOrd="0" parTransId="{48508745-1969-4624-A66A-443420235FFD}" sibTransId="{AC630474-A15E-4A5B-BE14-D30933320451}"/>
    <dgm:cxn modelId="{64EAD76C-B5F0-4904-8998-A9EDBECF51DE}" srcId="{0DBEF5AE-2368-4198-B429-64BBF44EDC08}" destId="{DD975159-F4E2-44F2-8B5F-55C986FF5FC5}" srcOrd="2" destOrd="0" parTransId="{AE5EE73E-6198-4789-ABF9-DA02A482CE8E}" sibTransId="{4FD7C8D2-1F63-48A6-BFD3-99D819A7D8CA}"/>
    <dgm:cxn modelId="{BEF558E9-1037-4C0C-9FE3-85EC6AEFAB18}" type="presOf" srcId="{AC630474-A15E-4A5B-BE14-D30933320451}" destId="{100176FE-CC5B-4854-AF4C-2FC34E588631}" srcOrd="0" destOrd="0" presId="urn:microsoft.com/office/officeart/2008/layout/AscendingPictureAccentProcess"/>
    <dgm:cxn modelId="{74D78443-2AF2-485C-A98E-2BEC8669C1A3}" srcId="{0DBEF5AE-2368-4198-B429-64BBF44EDC08}" destId="{557DB5EF-6C54-48C0-80A2-18D760D2DCA0}" srcOrd="1" destOrd="0" parTransId="{D9A36801-7B58-4CE4-B0AF-4777E51B68D6}" sibTransId="{87D692A5-D0A4-49F9-BEAE-50A727116C03}"/>
    <dgm:cxn modelId="{03CFA5FC-113E-4A33-B76C-C49EC64F5847}" type="presOf" srcId="{4FD7C8D2-1F63-48A6-BFD3-99D819A7D8CA}" destId="{19039425-2398-4830-8489-FB66D34AB96C}" srcOrd="0" destOrd="0" presId="urn:microsoft.com/office/officeart/2008/layout/AscendingPictureAccentProcess"/>
    <dgm:cxn modelId="{B2F23F16-5A37-4CE1-9052-D996D68402C8}" type="presOf" srcId="{42757314-C920-462B-B3F4-BC51B162EEFF}" destId="{A717489F-34E0-482E-98DB-BA65425B8C21}" srcOrd="0" destOrd="0" presId="urn:microsoft.com/office/officeart/2008/layout/AscendingPictureAccentProcess"/>
    <dgm:cxn modelId="{637A0982-AE15-4618-8197-586519F2F9ED}" type="presParOf" srcId="{6042786C-ED2A-4EA5-80CA-C0A887DACA63}" destId="{2B9829BD-3495-449B-A969-B60807AC9DEE}" srcOrd="0" destOrd="0" presId="urn:microsoft.com/office/officeart/2008/layout/AscendingPictureAccentProcess"/>
    <dgm:cxn modelId="{67585A1E-FDCA-48EB-8768-BC8993FB9EDB}" type="presParOf" srcId="{6042786C-ED2A-4EA5-80CA-C0A887DACA63}" destId="{29A88CE3-2651-42AB-83A1-86AB38CCD96E}" srcOrd="1" destOrd="0" presId="urn:microsoft.com/office/officeart/2008/layout/AscendingPictureAccentProcess"/>
    <dgm:cxn modelId="{508B8398-A4CA-462D-9AC0-114E024A785C}" type="presParOf" srcId="{6042786C-ED2A-4EA5-80CA-C0A887DACA63}" destId="{A1794EAE-B656-4536-8319-24D6A4AF3D00}" srcOrd="2" destOrd="0" presId="urn:microsoft.com/office/officeart/2008/layout/AscendingPictureAccentProcess"/>
    <dgm:cxn modelId="{CBFDDC06-B5CE-401B-9951-1826A52FFA16}" type="presParOf" srcId="{6042786C-ED2A-4EA5-80CA-C0A887DACA63}" destId="{3FA9009B-6680-4281-82C7-DDE6403BEC2C}" srcOrd="3" destOrd="0" presId="urn:microsoft.com/office/officeart/2008/layout/AscendingPictureAccentProcess"/>
    <dgm:cxn modelId="{E52935A2-03C9-49D9-B1B3-5558806C1D97}" type="presParOf" srcId="{6042786C-ED2A-4EA5-80CA-C0A887DACA63}" destId="{85FAD649-3BCB-437D-B9FC-2AFCA0044667}" srcOrd="4" destOrd="0" presId="urn:microsoft.com/office/officeart/2008/layout/AscendingPictureAccentProcess"/>
    <dgm:cxn modelId="{0EC52DA5-FE2F-4D6B-9A39-8F1EDA5A9A70}" type="presParOf" srcId="{6042786C-ED2A-4EA5-80CA-C0A887DACA63}" destId="{9A0EED59-63EE-40FD-9541-F05A15489122}" srcOrd="5" destOrd="0" presId="urn:microsoft.com/office/officeart/2008/layout/AscendingPictureAccentProcess"/>
    <dgm:cxn modelId="{3A9BD6A7-D251-4D7D-9742-48541DEFB8F4}" type="presParOf" srcId="{6042786C-ED2A-4EA5-80CA-C0A887DACA63}" destId="{3749A917-891A-48A3-B2FD-0FD9F8A46705}" srcOrd="6" destOrd="0" presId="urn:microsoft.com/office/officeart/2008/layout/AscendingPictureAccentProcess"/>
    <dgm:cxn modelId="{F2F2A483-18CD-40A1-AC5F-D821409E893A}" type="presParOf" srcId="{6042786C-ED2A-4EA5-80CA-C0A887DACA63}" destId="{6EDDD507-4D64-4777-BB58-E2CF13DB5D37}" srcOrd="7" destOrd="0" presId="urn:microsoft.com/office/officeart/2008/layout/AscendingPictureAccentProcess"/>
    <dgm:cxn modelId="{FDDD89E6-ED2E-4DBE-BB27-1A87A2735E41}" type="presParOf" srcId="{6042786C-ED2A-4EA5-80CA-C0A887DACA63}" destId="{0764E473-D362-473A-A10C-2F8890464E93}" srcOrd="8" destOrd="0" presId="urn:microsoft.com/office/officeart/2008/layout/AscendingPictureAccentProcess"/>
    <dgm:cxn modelId="{7214ECFE-62DC-4758-80DC-38B1E6AC92E6}" type="presParOf" srcId="{6042786C-ED2A-4EA5-80CA-C0A887DACA63}" destId="{2D8848CE-9735-4790-9721-EAC2C1889E46}" srcOrd="9" destOrd="0" presId="urn:microsoft.com/office/officeart/2008/layout/AscendingPictureAccentProcess"/>
    <dgm:cxn modelId="{F632AE13-E0CD-4621-9718-2EF3C6FC43E8}" type="presParOf" srcId="{6042786C-ED2A-4EA5-80CA-C0A887DACA63}" destId="{FD8C7EFC-A458-4A72-A8BA-ECFC9DF2168D}" srcOrd="10" destOrd="0" presId="urn:microsoft.com/office/officeart/2008/layout/AscendingPictureAccentProcess"/>
    <dgm:cxn modelId="{FF2B2985-8F53-4C8B-B2C6-5CA5F9164751}" type="presParOf" srcId="{6042786C-ED2A-4EA5-80CA-C0A887DACA63}" destId="{6543EBE1-721D-4CF2-9FF7-03266D5DEF94}" srcOrd="11" destOrd="0" presId="urn:microsoft.com/office/officeart/2008/layout/AscendingPictureAccentProcess"/>
    <dgm:cxn modelId="{B4345233-5E59-48CD-9AAF-AE2B3881BCD0}" type="presParOf" srcId="{6042786C-ED2A-4EA5-80CA-C0A887DACA63}" destId="{91141C0E-994C-4F02-8957-BD779C777364}" srcOrd="12" destOrd="0" presId="urn:microsoft.com/office/officeart/2008/layout/AscendingPictureAccentProcess"/>
    <dgm:cxn modelId="{EE70B42D-3482-46C3-B4D1-47078417407C}" type="presParOf" srcId="{6042786C-ED2A-4EA5-80CA-C0A887DACA63}" destId="{A717489F-34E0-482E-98DB-BA65425B8C21}" srcOrd="13" destOrd="0" presId="urn:microsoft.com/office/officeart/2008/layout/AscendingPictureAccentProcess"/>
    <dgm:cxn modelId="{B79D23D4-AF74-4C60-A31A-007A648F2B0F}" type="presParOf" srcId="{6042786C-ED2A-4EA5-80CA-C0A887DACA63}" destId="{CCF96B92-2714-4831-AB0E-6CD28C2A1A95}" srcOrd="14" destOrd="0" presId="urn:microsoft.com/office/officeart/2008/layout/AscendingPictureAccentProcess"/>
    <dgm:cxn modelId="{0D683878-699B-45F4-81D7-E3FB82E4F7CC}" type="presParOf" srcId="{CCF96B92-2714-4831-AB0E-6CD28C2A1A95}" destId="{100176FE-CC5B-4854-AF4C-2FC34E588631}" srcOrd="0" destOrd="0" presId="urn:microsoft.com/office/officeart/2008/layout/AscendingPictureAccentProcess"/>
    <dgm:cxn modelId="{9D98C663-1B8B-4FDE-AB71-BCD672895EB1}" type="presParOf" srcId="{6042786C-ED2A-4EA5-80CA-C0A887DACA63}" destId="{A172B206-2580-4A7E-8A06-2E49C3B9979B}" srcOrd="15" destOrd="0" presId="urn:microsoft.com/office/officeart/2008/layout/AscendingPictureAccentProcess"/>
    <dgm:cxn modelId="{AD1394DF-5AC7-4C92-A824-AA7C0BA2FC3D}" type="presParOf" srcId="{6042786C-ED2A-4EA5-80CA-C0A887DACA63}" destId="{EF1BB200-8956-472E-820A-18C7BEE490B5}" srcOrd="16" destOrd="0" presId="urn:microsoft.com/office/officeart/2008/layout/AscendingPictureAccentProcess"/>
    <dgm:cxn modelId="{B9BB6C7C-C547-42AD-BC50-7F03CAA57FCA}" type="presParOf" srcId="{EF1BB200-8956-472E-820A-18C7BEE490B5}" destId="{8A3BB9C8-F88E-4663-961E-1DE999F4D0AF}" srcOrd="0" destOrd="0" presId="urn:microsoft.com/office/officeart/2008/layout/AscendingPictureAccentProcess"/>
    <dgm:cxn modelId="{72FCC1BA-803D-4367-8872-9F856422B575}" type="presParOf" srcId="{6042786C-ED2A-4EA5-80CA-C0A887DACA63}" destId="{0984C191-3D22-43C7-9824-79204146BA25}" srcOrd="17" destOrd="0" presId="urn:microsoft.com/office/officeart/2008/layout/AscendingPictureAccentProcess"/>
    <dgm:cxn modelId="{292CDC39-5C7A-4C92-A2A1-917B1A30B07F}" type="presParOf" srcId="{6042786C-ED2A-4EA5-80CA-C0A887DACA63}" destId="{C95B2249-C57C-4F8D-AEC1-F610EE4B128D}" srcOrd="18" destOrd="0" presId="urn:microsoft.com/office/officeart/2008/layout/AscendingPictureAccentProcess"/>
    <dgm:cxn modelId="{D704D5C2-4031-47DC-8B13-8F8DC116A4A3}" type="presParOf" srcId="{C95B2249-C57C-4F8D-AEC1-F610EE4B128D}" destId="{19039425-2398-4830-8489-FB66D34AB96C}" srcOrd="0" destOrd="0" presId="urn:microsoft.com/office/officeart/2008/layout/AscendingPictureAccentProcess"/>
    <dgm:cxn modelId="{E2259919-F150-4596-943D-520BA31192BA}" type="presParOf" srcId="{6042786C-ED2A-4EA5-80CA-C0A887DACA63}" destId="{A2A6CE01-1CA6-4963-B299-E391AC7D81A8}" srcOrd="19" destOrd="0" presId="urn:microsoft.com/office/officeart/2008/layout/AscendingPictureAccentProcess"/>
    <dgm:cxn modelId="{C0884C70-CD93-416A-8D78-40ED52D3E100}" type="presParOf" srcId="{6042786C-ED2A-4EA5-80CA-C0A887DACA63}" destId="{E008D7B0-D2F6-4F60-AB76-83F53360DC61}" srcOrd="20" destOrd="0" presId="urn:microsoft.com/office/officeart/2008/layout/AscendingPictureAccentProcess"/>
    <dgm:cxn modelId="{C2DFE1F9-3AC8-4AD6-B2F8-015DBBE45BEC}" type="presParOf" srcId="{E008D7B0-D2F6-4F60-AB76-83F53360DC61}" destId="{7CAC0051-D057-4B33-9915-61B00826A091}"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829BD-3495-449B-A969-B60807AC9DEE}">
      <dsp:nvSpPr>
        <dsp:cNvPr id="0" name=""/>
        <dsp:cNvSpPr/>
      </dsp:nvSpPr>
      <dsp:spPr>
        <a:xfrm>
          <a:off x="2304436" y="468418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A88CE3-2651-42AB-83A1-86AB38CCD96E}">
      <dsp:nvSpPr>
        <dsp:cNvPr id="0" name=""/>
        <dsp:cNvSpPr/>
      </dsp:nvSpPr>
      <dsp:spPr>
        <a:xfrm>
          <a:off x="2036566" y="480633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794EAE-B656-4536-8319-24D6A4AF3D00}">
      <dsp:nvSpPr>
        <dsp:cNvPr id="0" name=""/>
        <dsp:cNvSpPr/>
      </dsp:nvSpPr>
      <dsp:spPr>
        <a:xfrm>
          <a:off x="1760775" y="490688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A9009B-6680-4281-82C7-DDE6403BEC2C}">
      <dsp:nvSpPr>
        <dsp:cNvPr id="0" name=""/>
        <dsp:cNvSpPr/>
      </dsp:nvSpPr>
      <dsp:spPr>
        <a:xfrm>
          <a:off x="1477064" y="4985286"/>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5FAD649-3BCB-437D-B9FC-2AFCA0044667}">
      <dsp:nvSpPr>
        <dsp:cNvPr id="0" name=""/>
        <dsp:cNvSpPr/>
      </dsp:nvSpPr>
      <dsp:spPr>
        <a:xfrm>
          <a:off x="3556655" y="366386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A0EED59-63EE-40FD-9541-F05A15489122}">
      <dsp:nvSpPr>
        <dsp:cNvPr id="0" name=""/>
        <dsp:cNvSpPr/>
      </dsp:nvSpPr>
      <dsp:spPr>
        <a:xfrm>
          <a:off x="4270974" y="2166890"/>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49A917-891A-48A3-B2FD-0FD9F8A46705}">
      <dsp:nvSpPr>
        <dsp:cNvPr id="0" name=""/>
        <dsp:cNvSpPr/>
      </dsp:nvSpPr>
      <dsp:spPr>
        <a:xfrm>
          <a:off x="4077993"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EDDD507-4D64-4777-BB58-E2CF13DB5D37}">
      <dsp:nvSpPr>
        <dsp:cNvPr id="0" name=""/>
        <dsp:cNvSpPr/>
      </dsp:nvSpPr>
      <dsp:spPr>
        <a:xfrm>
          <a:off x="4249372"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764E473-D362-473A-A10C-2F8890464E93}">
      <dsp:nvSpPr>
        <dsp:cNvPr id="0" name=""/>
        <dsp:cNvSpPr/>
      </dsp:nvSpPr>
      <dsp:spPr>
        <a:xfrm>
          <a:off x="4420751" y="55792"/>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D8848CE-9735-4790-9721-EAC2C1889E46}">
      <dsp:nvSpPr>
        <dsp:cNvPr id="0" name=""/>
        <dsp:cNvSpPr/>
      </dsp:nvSpPr>
      <dsp:spPr>
        <a:xfrm>
          <a:off x="4592130"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D8C7EFC-A458-4A72-A8BA-ECFC9DF2168D}">
      <dsp:nvSpPr>
        <dsp:cNvPr id="0" name=""/>
        <dsp:cNvSpPr/>
      </dsp:nvSpPr>
      <dsp:spPr>
        <a:xfrm>
          <a:off x="4764229"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43EBE1-721D-4CF2-9FF7-03266D5DEF94}">
      <dsp:nvSpPr>
        <dsp:cNvPr id="0" name=""/>
        <dsp:cNvSpPr/>
      </dsp:nvSpPr>
      <dsp:spPr>
        <a:xfrm>
          <a:off x="4420751" y="31257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1141C0E-994C-4F02-8957-BD779C777364}">
      <dsp:nvSpPr>
        <dsp:cNvPr id="0" name=""/>
        <dsp:cNvSpPr/>
      </dsp:nvSpPr>
      <dsp:spPr>
        <a:xfrm>
          <a:off x="4420751" y="569364"/>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717489F-34E0-482E-98DB-BA65425B8C21}">
      <dsp:nvSpPr>
        <dsp:cNvPr id="0" name=""/>
        <dsp:cNvSpPr/>
      </dsp:nvSpPr>
      <dsp:spPr>
        <a:xfrm>
          <a:off x="791187" y="5226640"/>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What is PLM?</a:t>
          </a:r>
          <a:endParaRPr lang="sv-SE" sz="1500" kern="1200"/>
        </a:p>
      </dsp:txBody>
      <dsp:txXfrm>
        <a:off x="825077" y="5260530"/>
        <a:ext cx="2520907" cy="626450"/>
      </dsp:txXfrm>
    </dsp:sp>
    <dsp:sp modelId="{100176FE-CC5B-4854-AF4C-2FC34E588631}">
      <dsp:nvSpPr>
        <dsp:cNvPr id="0" name=""/>
        <dsp:cNvSpPr/>
      </dsp:nvSpPr>
      <dsp:spPr>
        <a:xfrm>
          <a:off x="73628" y="4545760"/>
          <a:ext cx="1200373" cy="1200417"/>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172B206-2580-4A7E-8A06-2E49C3B9979B}">
      <dsp:nvSpPr>
        <dsp:cNvPr id="0" name=""/>
        <dsp:cNvSpPr/>
      </dsp:nvSpPr>
      <dsp:spPr>
        <a:xfrm>
          <a:off x="3114886" y="4388677"/>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The Business  Challenges and Strategy</a:t>
          </a:r>
        </a:p>
      </dsp:txBody>
      <dsp:txXfrm>
        <a:off x="3148776" y="4422567"/>
        <a:ext cx="2520907" cy="626450"/>
      </dsp:txXfrm>
    </dsp:sp>
    <dsp:sp modelId="{8A3BB9C8-F88E-4663-961E-1DE999F4D0AF}">
      <dsp:nvSpPr>
        <dsp:cNvPr id="0" name=""/>
        <dsp:cNvSpPr/>
      </dsp:nvSpPr>
      <dsp:spPr>
        <a:xfrm>
          <a:off x="2397326" y="3707797"/>
          <a:ext cx="1200373" cy="1200417"/>
        </a:xfrm>
        <a:prstGeom prst="ellipse">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984C191-3D22-43C7-9824-79204146BA25}">
      <dsp:nvSpPr>
        <dsp:cNvPr id="0" name=""/>
        <dsp:cNvSpPr/>
      </dsp:nvSpPr>
      <dsp:spPr>
        <a:xfrm>
          <a:off x="4104275" y="3067252"/>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PLM Target Architectrure</a:t>
          </a:r>
          <a:endParaRPr lang="sv-SE" sz="1500" kern="1200"/>
        </a:p>
      </dsp:txBody>
      <dsp:txXfrm>
        <a:off x="4138165" y="3101142"/>
        <a:ext cx="2520907" cy="626450"/>
      </dsp:txXfrm>
    </dsp:sp>
    <dsp:sp modelId="{19039425-2398-4830-8489-FB66D34AB96C}">
      <dsp:nvSpPr>
        <dsp:cNvPr id="0" name=""/>
        <dsp:cNvSpPr/>
      </dsp:nvSpPr>
      <dsp:spPr>
        <a:xfrm>
          <a:off x="3386716" y="2386372"/>
          <a:ext cx="1200373" cy="1200417"/>
        </a:xfrm>
        <a:prstGeom prst="ellipse">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2A6CE01-1CA6-4963-B299-E391AC7D81A8}">
      <dsp:nvSpPr>
        <dsp:cNvPr id="0" name=""/>
        <dsp:cNvSpPr/>
      </dsp:nvSpPr>
      <dsp:spPr>
        <a:xfrm>
          <a:off x="4538484" y="1493018"/>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Transition from As-Is to To-Be</a:t>
          </a:r>
          <a:endParaRPr lang="sv-SE" sz="1500" kern="1200"/>
        </a:p>
      </dsp:txBody>
      <dsp:txXfrm>
        <a:off x="4572374" y="1526908"/>
        <a:ext cx="2520907" cy="626450"/>
      </dsp:txXfrm>
    </dsp:sp>
    <dsp:sp modelId="{7CAC0051-D057-4B33-9915-61B00826A091}">
      <dsp:nvSpPr>
        <dsp:cNvPr id="0" name=""/>
        <dsp:cNvSpPr/>
      </dsp:nvSpPr>
      <dsp:spPr>
        <a:xfrm>
          <a:off x="3820924" y="812138"/>
          <a:ext cx="1200373" cy="1200417"/>
        </a:xfrm>
        <a:prstGeom prst="ellipse">
          <a:avLst/>
        </a:prstGeom>
        <a:blipFill rotWithShape="1">
          <a:blip xmlns:r="http://schemas.openxmlformats.org/officeDocument/2006/relationships" r:embed="rId4"/>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829BD-3495-449B-A969-B60807AC9DEE}">
      <dsp:nvSpPr>
        <dsp:cNvPr id="0" name=""/>
        <dsp:cNvSpPr/>
      </dsp:nvSpPr>
      <dsp:spPr>
        <a:xfrm>
          <a:off x="2304436" y="468418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A88CE3-2651-42AB-83A1-86AB38CCD96E}">
      <dsp:nvSpPr>
        <dsp:cNvPr id="0" name=""/>
        <dsp:cNvSpPr/>
      </dsp:nvSpPr>
      <dsp:spPr>
        <a:xfrm>
          <a:off x="2036566" y="480633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794EAE-B656-4536-8319-24D6A4AF3D00}">
      <dsp:nvSpPr>
        <dsp:cNvPr id="0" name=""/>
        <dsp:cNvSpPr/>
      </dsp:nvSpPr>
      <dsp:spPr>
        <a:xfrm>
          <a:off x="1760775" y="490688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A9009B-6680-4281-82C7-DDE6403BEC2C}">
      <dsp:nvSpPr>
        <dsp:cNvPr id="0" name=""/>
        <dsp:cNvSpPr/>
      </dsp:nvSpPr>
      <dsp:spPr>
        <a:xfrm>
          <a:off x="1477064" y="4985286"/>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5FAD649-3BCB-437D-B9FC-2AFCA0044667}">
      <dsp:nvSpPr>
        <dsp:cNvPr id="0" name=""/>
        <dsp:cNvSpPr/>
      </dsp:nvSpPr>
      <dsp:spPr>
        <a:xfrm>
          <a:off x="3556655" y="366386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A0EED59-63EE-40FD-9541-F05A15489122}">
      <dsp:nvSpPr>
        <dsp:cNvPr id="0" name=""/>
        <dsp:cNvSpPr/>
      </dsp:nvSpPr>
      <dsp:spPr>
        <a:xfrm>
          <a:off x="4270974" y="2166890"/>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49A917-891A-48A3-B2FD-0FD9F8A46705}">
      <dsp:nvSpPr>
        <dsp:cNvPr id="0" name=""/>
        <dsp:cNvSpPr/>
      </dsp:nvSpPr>
      <dsp:spPr>
        <a:xfrm>
          <a:off x="4077993"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EDDD507-4D64-4777-BB58-E2CF13DB5D37}">
      <dsp:nvSpPr>
        <dsp:cNvPr id="0" name=""/>
        <dsp:cNvSpPr/>
      </dsp:nvSpPr>
      <dsp:spPr>
        <a:xfrm>
          <a:off x="4249372"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764E473-D362-473A-A10C-2F8890464E93}">
      <dsp:nvSpPr>
        <dsp:cNvPr id="0" name=""/>
        <dsp:cNvSpPr/>
      </dsp:nvSpPr>
      <dsp:spPr>
        <a:xfrm>
          <a:off x="4420751" y="55792"/>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D8848CE-9735-4790-9721-EAC2C1889E46}">
      <dsp:nvSpPr>
        <dsp:cNvPr id="0" name=""/>
        <dsp:cNvSpPr/>
      </dsp:nvSpPr>
      <dsp:spPr>
        <a:xfrm>
          <a:off x="4592130"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D8C7EFC-A458-4A72-A8BA-ECFC9DF2168D}">
      <dsp:nvSpPr>
        <dsp:cNvPr id="0" name=""/>
        <dsp:cNvSpPr/>
      </dsp:nvSpPr>
      <dsp:spPr>
        <a:xfrm>
          <a:off x="4764229"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43EBE1-721D-4CF2-9FF7-03266D5DEF94}">
      <dsp:nvSpPr>
        <dsp:cNvPr id="0" name=""/>
        <dsp:cNvSpPr/>
      </dsp:nvSpPr>
      <dsp:spPr>
        <a:xfrm>
          <a:off x="4420751" y="31257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1141C0E-994C-4F02-8957-BD779C777364}">
      <dsp:nvSpPr>
        <dsp:cNvPr id="0" name=""/>
        <dsp:cNvSpPr/>
      </dsp:nvSpPr>
      <dsp:spPr>
        <a:xfrm>
          <a:off x="4420751" y="569364"/>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717489F-34E0-482E-98DB-BA65425B8C21}">
      <dsp:nvSpPr>
        <dsp:cNvPr id="0" name=""/>
        <dsp:cNvSpPr/>
      </dsp:nvSpPr>
      <dsp:spPr>
        <a:xfrm>
          <a:off x="791187" y="5226640"/>
          <a:ext cx="2588687" cy="694230"/>
        </a:xfrm>
        <a:prstGeom prst="round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What is PLM?</a:t>
          </a:r>
          <a:endParaRPr lang="sv-SE" sz="1500" kern="1200"/>
        </a:p>
      </dsp:txBody>
      <dsp:txXfrm>
        <a:off x="825077" y="5260530"/>
        <a:ext cx="2520907" cy="626450"/>
      </dsp:txXfrm>
    </dsp:sp>
    <dsp:sp modelId="{100176FE-CC5B-4854-AF4C-2FC34E588631}">
      <dsp:nvSpPr>
        <dsp:cNvPr id="0" name=""/>
        <dsp:cNvSpPr/>
      </dsp:nvSpPr>
      <dsp:spPr>
        <a:xfrm>
          <a:off x="73628" y="4545760"/>
          <a:ext cx="1200373" cy="1200417"/>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172B206-2580-4A7E-8A06-2E49C3B9979B}">
      <dsp:nvSpPr>
        <dsp:cNvPr id="0" name=""/>
        <dsp:cNvSpPr/>
      </dsp:nvSpPr>
      <dsp:spPr>
        <a:xfrm>
          <a:off x="3114886" y="4388677"/>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The Business  Challenges and Strategy</a:t>
          </a:r>
        </a:p>
      </dsp:txBody>
      <dsp:txXfrm>
        <a:off x="3148776" y="4422567"/>
        <a:ext cx="2520907" cy="626450"/>
      </dsp:txXfrm>
    </dsp:sp>
    <dsp:sp modelId="{8A3BB9C8-F88E-4663-961E-1DE999F4D0AF}">
      <dsp:nvSpPr>
        <dsp:cNvPr id="0" name=""/>
        <dsp:cNvSpPr/>
      </dsp:nvSpPr>
      <dsp:spPr>
        <a:xfrm>
          <a:off x="2397326" y="3707797"/>
          <a:ext cx="1200373" cy="1200417"/>
        </a:xfrm>
        <a:prstGeom prst="ellipse">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984C191-3D22-43C7-9824-79204146BA25}">
      <dsp:nvSpPr>
        <dsp:cNvPr id="0" name=""/>
        <dsp:cNvSpPr/>
      </dsp:nvSpPr>
      <dsp:spPr>
        <a:xfrm>
          <a:off x="4104275" y="3067252"/>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PLM Target Architectrure</a:t>
          </a:r>
          <a:endParaRPr lang="sv-SE" sz="1500" kern="1200"/>
        </a:p>
      </dsp:txBody>
      <dsp:txXfrm>
        <a:off x="4138165" y="3101142"/>
        <a:ext cx="2520907" cy="626450"/>
      </dsp:txXfrm>
    </dsp:sp>
    <dsp:sp modelId="{19039425-2398-4830-8489-FB66D34AB96C}">
      <dsp:nvSpPr>
        <dsp:cNvPr id="0" name=""/>
        <dsp:cNvSpPr/>
      </dsp:nvSpPr>
      <dsp:spPr>
        <a:xfrm>
          <a:off x="3386716" y="2386372"/>
          <a:ext cx="1200373" cy="1200417"/>
        </a:xfrm>
        <a:prstGeom prst="ellipse">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F76B1185-75BB-4A83-934E-0AFEBB6D596E}">
      <dsp:nvSpPr>
        <dsp:cNvPr id="0" name=""/>
        <dsp:cNvSpPr/>
      </dsp:nvSpPr>
      <dsp:spPr>
        <a:xfrm>
          <a:off x="4538484" y="1493018"/>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Transition from As-Is to To-Be</a:t>
          </a:r>
          <a:endParaRPr lang="sv-SE" sz="1500" kern="1200"/>
        </a:p>
      </dsp:txBody>
      <dsp:txXfrm>
        <a:off x="4572374" y="1526908"/>
        <a:ext cx="2520907" cy="626450"/>
      </dsp:txXfrm>
    </dsp:sp>
    <dsp:sp modelId="{7CAC0051-D057-4B33-9915-61B00826A091}">
      <dsp:nvSpPr>
        <dsp:cNvPr id="0" name=""/>
        <dsp:cNvSpPr/>
      </dsp:nvSpPr>
      <dsp:spPr>
        <a:xfrm>
          <a:off x="3820924" y="812138"/>
          <a:ext cx="1200373" cy="1200417"/>
        </a:xfrm>
        <a:prstGeom prst="ellipse">
          <a:avLst/>
        </a:prstGeom>
        <a:blipFill rotWithShape="1">
          <a:blip xmlns:r="http://schemas.openxmlformats.org/officeDocument/2006/relationships" r:embed="rId4"/>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9CA26-066B-493E-B974-888204F6524A}">
      <dsp:nvSpPr>
        <dsp:cNvPr id="0" name=""/>
        <dsp:cNvSpPr/>
      </dsp:nvSpPr>
      <dsp:spPr>
        <a:xfrm>
          <a:off x="3688371" y="30685"/>
          <a:ext cx="1051662" cy="1051662"/>
        </a:xfrm>
        <a:prstGeom prst="rect">
          <a:avLst/>
        </a:prstGeom>
        <a:blipFill rotWithShape="0">
          <a:blip xmlns:r="http://schemas.openxmlformats.org/officeDocument/2006/relationships" r:embed="rId1">
            <a:extLst>
              <a:ext uri="{BEBA8EAE-BF5A-486C-A8C5-ECC9F3942E4B}">
                <a14:imgProps xmlns:a14="http://schemas.microsoft.com/office/drawing/2010/main">
                  <a14:imgLayer r:embed="rId2">
                    <a14:imgEffect>
                      <a14:brightnessContrast bright="40000" contrast="-40000"/>
                    </a14:imgEffect>
                  </a14:imgLayer>
                </a14:imgProps>
              </a:ext>
            </a:extLst>
          </a:blip>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2800350">
            <a:lnSpc>
              <a:spcPct val="90000"/>
            </a:lnSpc>
            <a:spcBef>
              <a:spcPct val="0"/>
            </a:spcBef>
            <a:spcAft>
              <a:spcPct val="35000"/>
            </a:spcAft>
          </a:pPr>
          <a:r>
            <a:rPr lang="sv-SE" sz="6300" kern="1200" smtClean="0"/>
            <a:t> </a:t>
          </a:r>
          <a:endParaRPr lang="sv-SE" sz="6300" kern="1200"/>
        </a:p>
      </dsp:txBody>
      <dsp:txXfrm>
        <a:off x="3688371" y="30685"/>
        <a:ext cx="1051662" cy="1051662"/>
      </dsp:txXfrm>
    </dsp:sp>
    <dsp:sp modelId="{4895371B-F586-4046-90B7-5D540939CDBE}">
      <dsp:nvSpPr>
        <dsp:cNvPr id="0" name=""/>
        <dsp:cNvSpPr/>
      </dsp:nvSpPr>
      <dsp:spPr>
        <a:xfrm>
          <a:off x="1214827" y="302"/>
          <a:ext cx="3942547" cy="3942547"/>
        </a:xfrm>
        <a:prstGeom prst="circularArrow">
          <a:avLst>
            <a:gd name="adj1" fmla="val 5202"/>
            <a:gd name="adj2" fmla="val 336015"/>
            <a:gd name="adj3" fmla="val 21292825"/>
            <a:gd name="adj4" fmla="val 19766604"/>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20C902-88FA-4E60-A52B-352741126AC5}">
      <dsp:nvSpPr>
        <dsp:cNvPr id="0" name=""/>
        <dsp:cNvSpPr/>
      </dsp:nvSpPr>
      <dsp:spPr>
        <a:xfrm>
          <a:off x="4323772" y="1986250"/>
          <a:ext cx="1051662" cy="1051662"/>
        </a:xfrm>
        <a:prstGeom prst="rect">
          <a:avLst/>
        </a:prstGeom>
        <a:blipFill rotWithShape="0">
          <a:blip xmlns:r="http://schemas.openxmlformats.org/officeDocument/2006/relationships" r:embed="rId3"/>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2800350">
            <a:lnSpc>
              <a:spcPct val="90000"/>
            </a:lnSpc>
            <a:spcBef>
              <a:spcPct val="0"/>
            </a:spcBef>
            <a:spcAft>
              <a:spcPct val="35000"/>
            </a:spcAft>
          </a:pPr>
          <a:r>
            <a:rPr lang="sv-SE" sz="6300" kern="1200" smtClean="0"/>
            <a:t> </a:t>
          </a:r>
          <a:endParaRPr lang="sv-SE" sz="6300" kern="1200"/>
        </a:p>
      </dsp:txBody>
      <dsp:txXfrm>
        <a:off x="4323772" y="1986250"/>
        <a:ext cx="1051662" cy="1051662"/>
      </dsp:txXfrm>
    </dsp:sp>
    <dsp:sp modelId="{0B4DA718-A890-4BFB-802D-55724A0BE748}">
      <dsp:nvSpPr>
        <dsp:cNvPr id="0" name=""/>
        <dsp:cNvSpPr/>
      </dsp:nvSpPr>
      <dsp:spPr>
        <a:xfrm>
          <a:off x="1214827" y="302"/>
          <a:ext cx="3942547" cy="3942547"/>
        </a:xfrm>
        <a:prstGeom prst="circularArrow">
          <a:avLst>
            <a:gd name="adj1" fmla="val 5202"/>
            <a:gd name="adj2" fmla="val 336015"/>
            <a:gd name="adj3" fmla="val 4014266"/>
            <a:gd name="adj4" fmla="val 2253829"/>
            <a:gd name="adj5" fmla="val 6068"/>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69EA0E-2153-4881-BC83-A82E8848273A}">
      <dsp:nvSpPr>
        <dsp:cNvPr id="0" name=""/>
        <dsp:cNvSpPr/>
      </dsp:nvSpPr>
      <dsp:spPr>
        <a:xfrm>
          <a:off x="2660269" y="3194855"/>
          <a:ext cx="1051662" cy="1051662"/>
        </a:xfrm>
        <a:prstGeom prst="rect">
          <a:avLst/>
        </a:prstGeom>
        <a:blipFill rotWithShape="0">
          <a:blip xmlns:r="http://schemas.openxmlformats.org/officeDocument/2006/relationships" r:embed="rId4"/>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2800350">
            <a:lnSpc>
              <a:spcPct val="90000"/>
            </a:lnSpc>
            <a:spcBef>
              <a:spcPct val="0"/>
            </a:spcBef>
            <a:spcAft>
              <a:spcPct val="35000"/>
            </a:spcAft>
          </a:pPr>
          <a:r>
            <a:rPr lang="sv-SE" sz="6300" kern="1200" smtClean="0"/>
            <a:t> </a:t>
          </a:r>
          <a:endParaRPr lang="sv-SE" sz="6300" kern="1200"/>
        </a:p>
      </dsp:txBody>
      <dsp:txXfrm>
        <a:off x="2660269" y="3194855"/>
        <a:ext cx="1051662" cy="1051662"/>
      </dsp:txXfrm>
    </dsp:sp>
    <dsp:sp modelId="{AC9195E2-1337-4D3A-A012-7A7829134B05}">
      <dsp:nvSpPr>
        <dsp:cNvPr id="0" name=""/>
        <dsp:cNvSpPr/>
      </dsp:nvSpPr>
      <dsp:spPr>
        <a:xfrm>
          <a:off x="1214827" y="302"/>
          <a:ext cx="3942547" cy="3942547"/>
        </a:xfrm>
        <a:prstGeom prst="circularArrow">
          <a:avLst>
            <a:gd name="adj1" fmla="val 5202"/>
            <a:gd name="adj2" fmla="val 336015"/>
            <a:gd name="adj3" fmla="val 8210155"/>
            <a:gd name="adj4" fmla="val 6449719"/>
            <a:gd name="adj5" fmla="val 6068"/>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6A230-EE37-4EA0-BD86-2A4E04CCC5A7}">
      <dsp:nvSpPr>
        <dsp:cNvPr id="0" name=""/>
        <dsp:cNvSpPr/>
      </dsp:nvSpPr>
      <dsp:spPr>
        <a:xfrm>
          <a:off x="996767" y="1986250"/>
          <a:ext cx="1051662" cy="1051662"/>
        </a:xfrm>
        <a:prstGeom prst="rect">
          <a:avLst/>
        </a:prstGeom>
        <a:blipFill rotWithShape="0">
          <a:blip xmlns:r="http://schemas.openxmlformats.org/officeDocument/2006/relationships" r:embed="rId5"/>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2800350">
            <a:lnSpc>
              <a:spcPct val="90000"/>
            </a:lnSpc>
            <a:spcBef>
              <a:spcPct val="0"/>
            </a:spcBef>
            <a:spcAft>
              <a:spcPct val="35000"/>
            </a:spcAft>
          </a:pPr>
          <a:endParaRPr lang="sv-SE" sz="6300" kern="1200"/>
        </a:p>
      </dsp:txBody>
      <dsp:txXfrm>
        <a:off x="996767" y="1986250"/>
        <a:ext cx="1051662" cy="1051662"/>
      </dsp:txXfrm>
    </dsp:sp>
    <dsp:sp modelId="{7A511FD3-BC6E-4E14-AF67-82718C836776}">
      <dsp:nvSpPr>
        <dsp:cNvPr id="0" name=""/>
        <dsp:cNvSpPr/>
      </dsp:nvSpPr>
      <dsp:spPr>
        <a:xfrm>
          <a:off x="1214827" y="302"/>
          <a:ext cx="3942547" cy="3942547"/>
        </a:xfrm>
        <a:prstGeom prst="circularArrow">
          <a:avLst>
            <a:gd name="adj1" fmla="val 5202"/>
            <a:gd name="adj2" fmla="val 336015"/>
            <a:gd name="adj3" fmla="val 12297380"/>
            <a:gd name="adj4" fmla="val 10771160"/>
            <a:gd name="adj5" fmla="val 6068"/>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346674-8F16-41B7-A69E-B6496B726820}">
      <dsp:nvSpPr>
        <dsp:cNvPr id="0" name=""/>
        <dsp:cNvSpPr/>
      </dsp:nvSpPr>
      <dsp:spPr>
        <a:xfrm>
          <a:off x="1632168" y="30685"/>
          <a:ext cx="1051662" cy="1051662"/>
        </a:xfrm>
        <a:prstGeom prst="rect">
          <a:avLst/>
        </a:prstGeom>
        <a:blipFill rotWithShape="0">
          <a:blip xmlns:r="http://schemas.openxmlformats.org/officeDocument/2006/relationships" r:embed="rId6"/>
          <a:stretch>
            <a:fillRect/>
          </a:stretch>
        </a:blip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2800350">
            <a:lnSpc>
              <a:spcPct val="90000"/>
            </a:lnSpc>
            <a:spcBef>
              <a:spcPct val="0"/>
            </a:spcBef>
            <a:spcAft>
              <a:spcPct val="35000"/>
            </a:spcAft>
          </a:pPr>
          <a:endParaRPr lang="sv-SE" sz="6300" kern="1200"/>
        </a:p>
      </dsp:txBody>
      <dsp:txXfrm>
        <a:off x="1632168" y="30685"/>
        <a:ext cx="1051662" cy="1051662"/>
      </dsp:txXfrm>
    </dsp:sp>
    <dsp:sp modelId="{EE8AF302-C991-438C-B5BB-126810D9CA11}">
      <dsp:nvSpPr>
        <dsp:cNvPr id="0" name=""/>
        <dsp:cNvSpPr/>
      </dsp:nvSpPr>
      <dsp:spPr>
        <a:xfrm>
          <a:off x="1214827" y="302"/>
          <a:ext cx="3942547" cy="3942547"/>
        </a:xfrm>
        <a:prstGeom prst="circularArrow">
          <a:avLst>
            <a:gd name="adj1" fmla="val 5202"/>
            <a:gd name="adj2" fmla="val 336015"/>
            <a:gd name="adj3" fmla="val 16865256"/>
            <a:gd name="adj4" fmla="val 15198729"/>
            <a:gd name="adj5" fmla="val 6068"/>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829BD-3495-449B-A969-B60807AC9DEE}">
      <dsp:nvSpPr>
        <dsp:cNvPr id="0" name=""/>
        <dsp:cNvSpPr/>
      </dsp:nvSpPr>
      <dsp:spPr>
        <a:xfrm>
          <a:off x="2304436" y="468418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A88CE3-2651-42AB-83A1-86AB38CCD96E}">
      <dsp:nvSpPr>
        <dsp:cNvPr id="0" name=""/>
        <dsp:cNvSpPr/>
      </dsp:nvSpPr>
      <dsp:spPr>
        <a:xfrm>
          <a:off x="2036566" y="480633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794EAE-B656-4536-8319-24D6A4AF3D00}">
      <dsp:nvSpPr>
        <dsp:cNvPr id="0" name=""/>
        <dsp:cNvSpPr/>
      </dsp:nvSpPr>
      <dsp:spPr>
        <a:xfrm>
          <a:off x="1760775" y="490688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A9009B-6680-4281-82C7-DDE6403BEC2C}">
      <dsp:nvSpPr>
        <dsp:cNvPr id="0" name=""/>
        <dsp:cNvSpPr/>
      </dsp:nvSpPr>
      <dsp:spPr>
        <a:xfrm>
          <a:off x="1477064" y="4985286"/>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5FAD649-3BCB-437D-B9FC-2AFCA0044667}">
      <dsp:nvSpPr>
        <dsp:cNvPr id="0" name=""/>
        <dsp:cNvSpPr/>
      </dsp:nvSpPr>
      <dsp:spPr>
        <a:xfrm>
          <a:off x="3556655" y="366386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A0EED59-63EE-40FD-9541-F05A15489122}">
      <dsp:nvSpPr>
        <dsp:cNvPr id="0" name=""/>
        <dsp:cNvSpPr/>
      </dsp:nvSpPr>
      <dsp:spPr>
        <a:xfrm>
          <a:off x="4270974" y="2166890"/>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49A917-891A-48A3-B2FD-0FD9F8A46705}">
      <dsp:nvSpPr>
        <dsp:cNvPr id="0" name=""/>
        <dsp:cNvSpPr/>
      </dsp:nvSpPr>
      <dsp:spPr>
        <a:xfrm>
          <a:off x="4077993"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EDDD507-4D64-4777-BB58-E2CF13DB5D37}">
      <dsp:nvSpPr>
        <dsp:cNvPr id="0" name=""/>
        <dsp:cNvSpPr/>
      </dsp:nvSpPr>
      <dsp:spPr>
        <a:xfrm>
          <a:off x="4249372"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764E473-D362-473A-A10C-2F8890464E93}">
      <dsp:nvSpPr>
        <dsp:cNvPr id="0" name=""/>
        <dsp:cNvSpPr/>
      </dsp:nvSpPr>
      <dsp:spPr>
        <a:xfrm>
          <a:off x="4420751" y="55792"/>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D8848CE-9735-4790-9721-EAC2C1889E46}">
      <dsp:nvSpPr>
        <dsp:cNvPr id="0" name=""/>
        <dsp:cNvSpPr/>
      </dsp:nvSpPr>
      <dsp:spPr>
        <a:xfrm>
          <a:off x="4592130"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D8C7EFC-A458-4A72-A8BA-ECFC9DF2168D}">
      <dsp:nvSpPr>
        <dsp:cNvPr id="0" name=""/>
        <dsp:cNvSpPr/>
      </dsp:nvSpPr>
      <dsp:spPr>
        <a:xfrm>
          <a:off x="4764229"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43EBE1-721D-4CF2-9FF7-03266D5DEF94}">
      <dsp:nvSpPr>
        <dsp:cNvPr id="0" name=""/>
        <dsp:cNvSpPr/>
      </dsp:nvSpPr>
      <dsp:spPr>
        <a:xfrm>
          <a:off x="4420751" y="31257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1141C0E-994C-4F02-8957-BD779C777364}">
      <dsp:nvSpPr>
        <dsp:cNvPr id="0" name=""/>
        <dsp:cNvSpPr/>
      </dsp:nvSpPr>
      <dsp:spPr>
        <a:xfrm>
          <a:off x="4420751" y="569364"/>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717489F-34E0-482E-98DB-BA65425B8C21}">
      <dsp:nvSpPr>
        <dsp:cNvPr id="0" name=""/>
        <dsp:cNvSpPr/>
      </dsp:nvSpPr>
      <dsp:spPr>
        <a:xfrm>
          <a:off x="791187" y="5226640"/>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What is PLM?</a:t>
          </a:r>
          <a:endParaRPr lang="sv-SE" sz="1500" kern="1200"/>
        </a:p>
      </dsp:txBody>
      <dsp:txXfrm>
        <a:off x="825077" y="5260530"/>
        <a:ext cx="2520907" cy="626450"/>
      </dsp:txXfrm>
    </dsp:sp>
    <dsp:sp modelId="{100176FE-CC5B-4854-AF4C-2FC34E588631}">
      <dsp:nvSpPr>
        <dsp:cNvPr id="0" name=""/>
        <dsp:cNvSpPr/>
      </dsp:nvSpPr>
      <dsp:spPr>
        <a:xfrm>
          <a:off x="73628" y="4545760"/>
          <a:ext cx="1200373" cy="1200417"/>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172B206-2580-4A7E-8A06-2E49C3B9979B}">
      <dsp:nvSpPr>
        <dsp:cNvPr id="0" name=""/>
        <dsp:cNvSpPr/>
      </dsp:nvSpPr>
      <dsp:spPr>
        <a:xfrm>
          <a:off x="3114886" y="4388677"/>
          <a:ext cx="2588687" cy="694230"/>
        </a:xfrm>
        <a:prstGeom prst="round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The Business  Challenges and Strategy</a:t>
          </a:r>
        </a:p>
      </dsp:txBody>
      <dsp:txXfrm>
        <a:off x="3148776" y="4422567"/>
        <a:ext cx="2520907" cy="626450"/>
      </dsp:txXfrm>
    </dsp:sp>
    <dsp:sp modelId="{8A3BB9C8-F88E-4663-961E-1DE999F4D0AF}">
      <dsp:nvSpPr>
        <dsp:cNvPr id="0" name=""/>
        <dsp:cNvSpPr/>
      </dsp:nvSpPr>
      <dsp:spPr>
        <a:xfrm>
          <a:off x="2397326" y="3707797"/>
          <a:ext cx="1200373" cy="1200417"/>
        </a:xfrm>
        <a:prstGeom prst="ellipse">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984C191-3D22-43C7-9824-79204146BA25}">
      <dsp:nvSpPr>
        <dsp:cNvPr id="0" name=""/>
        <dsp:cNvSpPr/>
      </dsp:nvSpPr>
      <dsp:spPr>
        <a:xfrm>
          <a:off x="4104275" y="3067252"/>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PLM Target Architectrure</a:t>
          </a:r>
          <a:endParaRPr lang="sv-SE" sz="1500" kern="1200"/>
        </a:p>
      </dsp:txBody>
      <dsp:txXfrm>
        <a:off x="4138165" y="3101142"/>
        <a:ext cx="2520907" cy="626450"/>
      </dsp:txXfrm>
    </dsp:sp>
    <dsp:sp modelId="{19039425-2398-4830-8489-FB66D34AB96C}">
      <dsp:nvSpPr>
        <dsp:cNvPr id="0" name=""/>
        <dsp:cNvSpPr/>
      </dsp:nvSpPr>
      <dsp:spPr>
        <a:xfrm>
          <a:off x="3386716" y="2386372"/>
          <a:ext cx="1200373" cy="1200417"/>
        </a:xfrm>
        <a:prstGeom prst="ellipse">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32E5B776-BBC1-4D3C-AD2A-A56942CFE06D}">
      <dsp:nvSpPr>
        <dsp:cNvPr id="0" name=""/>
        <dsp:cNvSpPr/>
      </dsp:nvSpPr>
      <dsp:spPr>
        <a:xfrm>
          <a:off x="4538484" y="1493018"/>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Transition from As-Is to To-Be</a:t>
          </a:r>
          <a:endParaRPr lang="sv-SE" sz="1500" kern="1200"/>
        </a:p>
      </dsp:txBody>
      <dsp:txXfrm>
        <a:off x="4572374" y="1526908"/>
        <a:ext cx="2520907" cy="626450"/>
      </dsp:txXfrm>
    </dsp:sp>
    <dsp:sp modelId="{7CAC0051-D057-4B33-9915-61B00826A091}">
      <dsp:nvSpPr>
        <dsp:cNvPr id="0" name=""/>
        <dsp:cNvSpPr/>
      </dsp:nvSpPr>
      <dsp:spPr>
        <a:xfrm>
          <a:off x="3820924" y="812138"/>
          <a:ext cx="1200373" cy="1200417"/>
        </a:xfrm>
        <a:prstGeom prst="ellipse">
          <a:avLst/>
        </a:prstGeom>
        <a:blipFill rotWithShape="1">
          <a:blip xmlns:r="http://schemas.openxmlformats.org/officeDocument/2006/relationships" r:embed="rId4"/>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829BD-3495-449B-A969-B60807AC9DEE}">
      <dsp:nvSpPr>
        <dsp:cNvPr id="0" name=""/>
        <dsp:cNvSpPr/>
      </dsp:nvSpPr>
      <dsp:spPr>
        <a:xfrm>
          <a:off x="2304436" y="468418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A88CE3-2651-42AB-83A1-86AB38CCD96E}">
      <dsp:nvSpPr>
        <dsp:cNvPr id="0" name=""/>
        <dsp:cNvSpPr/>
      </dsp:nvSpPr>
      <dsp:spPr>
        <a:xfrm>
          <a:off x="2036566" y="480633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794EAE-B656-4536-8319-24D6A4AF3D00}">
      <dsp:nvSpPr>
        <dsp:cNvPr id="0" name=""/>
        <dsp:cNvSpPr/>
      </dsp:nvSpPr>
      <dsp:spPr>
        <a:xfrm>
          <a:off x="1760775" y="490688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A9009B-6680-4281-82C7-DDE6403BEC2C}">
      <dsp:nvSpPr>
        <dsp:cNvPr id="0" name=""/>
        <dsp:cNvSpPr/>
      </dsp:nvSpPr>
      <dsp:spPr>
        <a:xfrm>
          <a:off x="1477064" y="4985286"/>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85FAD649-3BCB-437D-B9FC-2AFCA0044667}">
      <dsp:nvSpPr>
        <dsp:cNvPr id="0" name=""/>
        <dsp:cNvSpPr/>
      </dsp:nvSpPr>
      <dsp:spPr>
        <a:xfrm>
          <a:off x="3556655" y="3663861"/>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A0EED59-63EE-40FD-9541-F05A15489122}">
      <dsp:nvSpPr>
        <dsp:cNvPr id="0" name=""/>
        <dsp:cNvSpPr/>
      </dsp:nvSpPr>
      <dsp:spPr>
        <a:xfrm>
          <a:off x="4270974" y="2166890"/>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749A917-891A-48A3-B2FD-0FD9F8A46705}">
      <dsp:nvSpPr>
        <dsp:cNvPr id="0" name=""/>
        <dsp:cNvSpPr/>
      </dsp:nvSpPr>
      <dsp:spPr>
        <a:xfrm>
          <a:off x="4077993"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EDDD507-4D64-4777-BB58-E2CF13DB5D37}">
      <dsp:nvSpPr>
        <dsp:cNvPr id="0" name=""/>
        <dsp:cNvSpPr/>
      </dsp:nvSpPr>
      <dsp:spPr>
        <a:xfrm>
          <a:off x="4249372"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764E473-D362-473A-A10C-2F8890464E93}">
      <dsp:nvSpPr>
        <dsp:cNvPr id="0" name=""/>
        <dsp:cNvSpPr/>
      </dsp:nvSpPr>
      <dsp:spPr>
        <a:xfrm>
          <a:off x="4420751" y="55792"/>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D8848CE-9735-4790-9721-EAC2C1889E46}">
      <dsp:nvSpPr>
        <dsp:cNvPr id="0" name=""/>
        <dsp:cNvSpPr/>
      </dsp:nvSpPr>
      <dsp:spPr>
        <a:xfrm>
          <a:off x="4592130" y="177367"/>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FD8C7EFC-A458-4A72-A8BA-ECFC9DF2168D}">
      <dsp:nvSpPr>
        <dsp:cNvPr id="0" name=""/>
        <dsp:cNvSpPr/>
      </dsp:nvSpPr>
      <dsp:spPr>
        <a:xfrm>
          <a:off x="4764229" y="298943"/>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43EBE1-721D-4CF2-9FF7-03266D5DEF94}">
      <dsp:nvSpPr>
        <dsp:cNvPr id="0" name=""/>
        <dsp:cNvSpPr/>
      </dsp:nvSpPr>
      <dsp:spPr>
        <a:xfrm>
          <a:off x="4420751" y="312578"/>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1141C0E-994C-4F02-8957-BD779C777364}">
      <dsp:nvSpPr>
        <dsp:cNvPr id="0" name=""/>
        <dsp:cNvSpPr/>
      </dsp:nvSpPr>
      <dsp:spPr>
        <a:xfrm>
          <a:off x="4420751" y="569364"/>
          <a:ext cx="120253" cy="12025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717489F-34E0-482E-98DB-BA65425B8C21}">
      <dsp:nvSpPr>
        <dsp:cNvPr id="0" name=""/>
        <dsp:cNvSpPr/>
      </dsp:nvSpPr>
      <dsp:spPr>
        <a:xfrm>
          <a:off x="791187" y="5226640"/>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What is PLM?</a:t>
          </a:r>
          <a:endParaRPr lang="sv-SE" sz="1500" kern="1200"/>
        </a:p>
      </dsp:txBody>
      <dsp:txXfrm>
        <a:off x="825077" y="5260530"/>
        <a:ext cx="2520907" cy="626450"/>
      </dsp:txXfrm>
    </dsp:sp>
    <dsp:sp modelId="{100176FE-CC5B-4854-AF4C-2FC34E588631}">
      <dsp:nvSpPr>
        <dsp:cNvPr id="0" name=""/>
        <dsp:cNvSpPr/>
      </dsp:nvSpPr>
      <dsp:spPr>
        <a:xfrm>
          <a:off x="73628" y="4545760"/>
          <a:ext cx="1200373" cy="1200417"/>
        </a:xfrm>
        <a:prstGeom prst="ellipse">
          <a:avLst/>
        </a:prstGeom>
        <a:blipFill rotWithShape="1">
          <a:blip xmlns:r="http://schemas.openxmlformats.org/officeDocument/2006/relationships" r:embed="rId1"/>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A172B206-2580-4A7E-8A06-2E49C3B9979B}">
      <dsp:nvSpPr>
        <dsp:cNvPr id="0" name=""/>
        <dsp:cNvSpPr/>
      </dsp:nvSpPr>
      <dsp:spPr>
        <a:xfrm>
          <a:off x="3114886" y="4388677"/>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The Business  Challenges and Strategy</a:t>
          </a:r>
        </a:p>
      </dsp:txBody>
      <dsp:txXfrm>
        <a:off x="3148776" y="4422567"/>
        <a:ext cx="2520907" cy="626450"/>
      </dsp:txXfrm>
    </dsp:sp>
    <dsp:sp modelId="{8A3BB9C8-F88E-4663-961E-1DE999F4D0AF}">
      <dsp:nvSpPr>
        <dsp:cNvPr id="0" name=""/>
        <dsp:cNvSpPr/>
      </dsp:nvSpPr>
      <dsp:spPr>
        <a:xfrm>
          <a:off x="2397326" y="3707797"/>
          <a:ext cx="1200373" cy="1200417"/>
        </a:xfrm>
        <a:prstGeom prst="ellipse">
          <a:avLst/>
        </a:prstGeom>
        <a:blipFill rotWithShape="1">
          <a:blip xmlns:r="http://schemas.openxmlformats.org/officeDocument/2006/relationships" r:embed="rId2"/>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0984C191-3D22-43C7-9824-79204146BA25}">
      <dsp:nvSpPr>
        <dsp:cNvPr id="0" name=""/>
        <dsp:cNvSpPr/>
      </dsp:nvSpPr>
      <dsp:spPr>
        <a:xfrm>
          <a:off x="4104275" y="3067252"/>
          <a:ext cx="2588687" cy="694230"/>
        </a:xfrm>
        <a:prstGeom prst="roundRect">
          <a:avLst/>
        </a:prstGeom>
        <a:solidFill>
          <a:schemeClr val="accent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PLM Target Architectrure</a:t>
          </a:r>
          <a:endParaRPr lang="sv-SE" sz="1500" kern="1200"/>
        </a:p>
      </dsp:txBody>
      <dsp:txXfrm>
        <a:off x="4138165" y="3101142"/>
        <a:ext cx="2520907" cy="626450"/>
      </dsp:txXfrm>
    </dsp:sp>
    <dsp:sp modelId="{19039425-2398-4830-8489-FB66D34AB96C}">
      <dsp:nvSpPr>
        <dsp:cNvPr id="0" name=""/>
        <dsp:cNvSpPr/>
      </dsp:nvSpPr>
      <dsp:spPr>
        <a:xfrm>
          <a:off x="3386716" y="2386372"/>
          <a:ext cx="1200373" cy="1200417"/>
        </a:xfrm>
        <a:prstGeom prst="ellipse">
          <a:avLst/>
        </a:prstGeom>
        <a:blipFill rotWithShape="1">
          <a:blip xmlns:r="http://schemas.openxmlformats.org/officeDocument/2006/relationships" r:embed="rId3"/>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9AFE3911-11E6-4043-9440-C6E248E35345}">
      <dsp:nvSpPr>
        <dsp:cNvPr id="0" name=""/>
        <dsp:cNvSpPr/>
      </dsp:nvSpPr>
      <dsp:spPr>
        <a:xfrm>
          <a:off x="4538484" y="1493018"/>
          <a:ext cx="2588687" cy="69423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47939" tIns="57150" rIns="57150" bIns="57150" numCol="1" spcCol="1270" anchor="ctr" anchorCtr="0">
          <a:noAutofit/>
        </a:bodyPr>
        <a:lstStyle/>
        <a:p>
          <a:pPr lvl="0" algn="l" defTabSz="666750">
            <a:lnSpc>
              <a:spcPct val="90000"/>
            </a:lnSpc>
            <a:spcBef>
              <a:spcPct val="0"/>
            </a:spcBef>
            <a:spcAft>
              <a:spcPct val="35000"/>
            </a:spcAft>
          </a:pPr>
          <a:r>
            <a:rPr lang="sv-SE" sz="1500" kern="1200" smtClean="0"/>
            <a:t>Transition from As-Is to To-Be</a:t>
          </a:r>
          <a:endParaRPr lang="sv-SE" sz="1500" kern="1200"/>
        </a:p>
      </dsp:txBody>
      <dsp:txXfrm>
        <a:off x="4572374" y="1526908"/>
        <a:ext cx="2520907" cy="626450"/>
      </dsp:txXfrm>
    </dsp:sp>
    <dsp:sp modelId="{7CAC0051-D057-4B33-9915-61B00826A091}">
      <dsp:nvSpPr>
        <dsp:cNvPr id="0" name=""/>
        <dsp:cNvSpPr/>
      </dsp:nvSpPr>
      <dsp:spPr>
        <a:xfrm>
          <a:off x="3820924" y="812138"/>
          <a:ext cx="1200373" cy="1200417"/>
        </a:xfrm>
        <a:prstGeom prst="ellipse">
          <a:avLst/>
        </a:prstGeom>
        <a:blipFill rotWithShape="1">
          <a:blip xmlns:r="http://schemas.openxmlformats.org/officeDocument/2006/relationships" r:embed="rId4"/>
          <a:stretch>
            <a:fillRect/>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6A4D1-04D1-4F5F-AF6D-4F35A0497688}">
      <dsp:nvSpPr>
        <dsp:cNvPr id="0" name=""/>
        <dsp:cNvSpPr/>
      </dsp:nvSpPr>
      <dsp:spPr>
        <a:xfrm>
          <a:off x="1907050" y="1122312"/>
          <a:ext cx="2795935" cy="2795935"/>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sv-SE" sz="6500" kern="1200"/>
        </a:p>
      </dsp:txBody>
      <dsp:txXfrm>
        <a:off x="2316505" y="1531767"/>
        <a:ext cx="1977025" cy="1977025"/>
      </dsp:txXfrm>
    </dsp:sp>
    <dsp:sp modelId="{407D92BB-9831-43D1-941E-A8E2689C6627}">
      <dsp:nvSpPr>
        <dsp:cNvPr id="0" name=""/>
        <dsp:cNvSpPr/>
      </dsp:nvSpPr>
      <dsp:spPr>
        <a:xfrm>
          <a:off x="2606034" y="499"/>
          <a:ext cx="1397967" cy="13979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sv-SE" sz="1200" kern="1200" smtClean="0"/>
            <a:t>Improve end-to-end efficiency</a:t>
          </a:r>
          <a:endParaRPr lang="sv-SE" sz="1200" kern="1200"/>
        </a:p>
      </dsp:txBody>
      <dsp:txXfrm>
        <a:off x="2810762" y="205227"/>
        <a:ext cx="988511" cy="988511"/>
      </dsp:txXfrm>
    </dsp:sp>
    <dsp:sp modelId="{AAE8AB28-9288-43ED-8431-9EECD05C5242}">
      <dsp:nvSpPr>
        <dsp:cNvPr id="0" name=""/>
        <dsp:cNvSpPr/>
      </dsp:nvSpPr>
      <dsp:spPr>
        <a:xfrm>
          <a:off x="4182890" y="910897"/>
          <a:ext cx="1397967" cy="13979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sv-SE" sz="1200" kern="1200" smtClean="0"/>
            <a:t>Flexibility to support business changes</a:t>
          </a:r>
          <a:endParaRPr lang="sv-SE" sz="1200" kern="1200"/>
        </a:p>
      </dsp:txBody>
      <dsp:txXfrm>
        <a:off x="4387618" y="1115625"/>
        <a:ext cx="988511" cy="988511"/>
      </dsp:txXfrm>
    </dsp:sp>
    <dsp:sp modelId="{A80EEE02-D667-4F15-9C8D-DD389BA606F6}">
      <dsp:nvSpPr>
        <dsp:cNvPr id="0" name=""/>
        <dsp:cNvSpPr/>
      </dsp:nvSpPr>
      <dsp:spPr>
        <a:xfrm>
          <a:off x="4182890" y="2731694"/>
          <a:ext cx="1397967" cy="13979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smtClean="0"/>
            <a:t>One version of truth (</a:t>
          </a:r>
          <a:r>
            <a:rPr lang="sv-SE" sz="1200" kern="1200" smtClean="0"/>
            <a:t>Master Data approach)</a:t>
          </a:r>
          <a:endParaRPr lang="sv-SE" sz="1200" kern="1200"/>
        </a:p>
      </dsp:txBody>
      <dsp:txXfrm>
        <a:off x="4387618" y="2936422"/>
        <a:ext cx="988511" cy="988511"/>
      </dsp:txXfrm>
    </dsp:sp>
    <dsp:sp modelId="{FC588E19-D8C6-4445-BCB9-BF1B49B0AB19}">
      <dsp:nvSpPr>
        <dsp:cNvPr id="0" name=""/>
        <dsp:cNvSpPr/>
      </dsp:nvSpPr>
      <dsp:spPr>
        <a:xfrm>
          <a:off x="2606034" y="3642093"/>
          <a:ext cx="1397967" cy="13979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smtClean="0"/>
            <a:t>Share data across processes &amp; applications</a:t>
          </a:r>
          <a:endParaRPr lang="sv-SE" sz="1200" kern="1200"/>
        </a:p>
      </dsp:txBody>
      <dsp:txXfrm>
        <a:off x="2810762" y="3846821"/>
        <a:ext cx="988511" cy="988511"/>
      </dsp:txXfrm>
    </dsp:sp>
    <dsp:sp modelId="{AF5ACC6A-B726-42A2-BCB1-2D09305C671E}">
      <dsp:nvSpPr>
        <dsp:cNvPr id="0" name=""/>
        <dsp:cNvSpPr/>
      </dsp:nvSpPr>
      <dsp:spPr>
        <a:xfrm>
          <a:off x="1029177" y="2731694"/>
          <a:ext cx="1397967" cy="13979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sv-SE" sz="1200" kern="1200" smtClean="0"/>
            <a:t>Lower IT cost by reducing redundant integrations</a:t>
          </a:r>
          <a:endParaRPr lang="sv-SE" sz="1200" kern="1200"/>
        </a:p>
      </dsp:txBody>
      <dsp:txXfrm>
        <a:off x="1233905" y="2936422"/>
        <a:ext cx="988511" cy="988511"/>
      </dsp:txXfrm>
    </dsp:sp>
    <dsp:sp modelId="{C7CC33F8-73FC-4773-8CDF-4EFEFA119EA1}">
      <dsp:nvSpPr>
        <dsp:cNvPr id="0" name=""/>
        <dsp:cNvSpPr/>
      </dsp:nvSpPr>
      <dsp:spPr>
        <a:xfrm>
          <a:off x="1029177" y="910897"/>
          <a:ext cx="1397967" cy="139796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smtClean="0"/>
            <a:t>Avoid costly and undesirable customizations</a:t>
          </a:r>
          <a:endParaRPr lang="sv-SE" sz="1200" kern="1200"/>
        </a:p>
      </dsp:txBody>
      <dsp:txXfrm>
        <a:off x="1233905" y="1115625"/>
        <a:ext cx="988511" cy="9885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E7A1693-0B3F-4FC3-8BEC-14A787F3151C}" type="datetimeFigureOut">
              <a:rPr lang="sv-SE" smtClean="0"/>
              <a:t>2016-10-26</a:t>
            </a:fld>
            <a:endParaRPr lang="sv-SE"/>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1586B4A-98AF-46B3-B02F-1EC24BAC47F1}" type="slidenum">
              <a:rPr lang="sv-SE" smtClean="0"/>
              <a:t>‹#›</a:t>
            </a:fld>
            <a:endParaRPr lang="sv-SE"/>
          </a:p>
        </p:txBody>
      </p:sp>
    </p:spTree>
    <p:extLst>
      <p:ext uri="{BB962C8B-B14F-4D97-AF65-F5344CB8AC3E}">
        <p14:creationId xmlns:p14="http://schemas.microsoft.com/office/powerpoint/2010/main" val="63725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mtClean="0"/>
              <a:t>Welcome</a:t>
            </a:r>
            <a:r>
              <a:rPr lang="sv-SE" baseline="0" smtClean="0"/>
              <a:t> to the e-Learning: ”PLM Architecture Introduction”.</a:t>
            </a:r>
          </a:p>
          <a:p>
            <a:r>
              <a:rPr lang="sv-SE" baseline="0" smtClean="0"/>
              <a:t>Here we will describe the target architecture of the Product Lifecycle Management or PLM domain at Volvo Group. We will also try to put it into a business context showing what challenges the business faces and explain the transition from the current As-Is architecture to the future To-Be architecture.</a:t>
            </a:r>
            <a:endParaRPr lang="sv-SE" smtClean="0"/>
          </a:p>
          <a:p>
            <a:endParaRPr lang="sv-SE"/>
          </a:p>
        </p:txBody>
      </p:sp>
      <p:sp>
        <p:nvSpPr>
          <p:cNvPr id="4" name="Slide Number Placeholder 3"/>
          <p:cNvSpPr>
            <a:spLocks noGrp="1"/>
          </p:cNvSpPr>
          <p:nvPr>
            <p:ph type="sldNum" sz="quarter" idx="10"/>
          </p:nvPr>
        </p:nvSpPr>
        <p:spPr/>
        <p:txBody>
          <a:bodyPr/>
          <a:lstStyle/>
          <a:p>
            <a:fld id="{41586B4A-98AF-46B3-B02F-1EC24BAC47F1}" type="slidenum">
              <a:rPr lang="sv-SE" smtClean="0"/>
              <a:t>1</a:t>
            </a:fld>
            <a:endParaRPr lang="sv-SE"/>
          </a:p>
        </p:txBody>
      </p:sp>
    </p:spTree>
    <p:extLst>
      <p:ext uri="{BB962C8B-B14F-4D97-AF65-F5344CB8AC3E}">
        <p14:creationId xmlns:p14="http://schemas.microsoft.com/office/powerpoint/2010/main" val="2633915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baseline="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10</a:t>
            </a:fld>
            <a:endParaRPr lang="sv-SE"/>
          </a:p>
        </p:txBody>
      </p:sp>
    </p:spTree>
    <p:extLst>
      <p:ext uri="{BB962C8B-B14F-4D97-AF65-F5344CB8AC3E}">
        <p14:creationId xmlns:p14="http://schemas.microsoft.com/office/powerpoint/2010/main" val="162057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target architecture for PLM is driven</a:t>
            </a:r>
            <a:r>
              <a:rPr lang="sv-SE" baseline="0" dirty="0" smtClean="0"/>
              <a:t> by business requirements, starting from the Strategic Objectives down to IT solutions.</a:t>
            </a:r>
          </a:p>
        </p:txBody>
      </p:sp>
      <p:sp>
        <p:nvSpPr>
          <p:cNvPr id="4" name="Slide Number Placeholder 3"/>
          <p:cNvSpPr>
            <a:spLocks noGrp="1"/>
          </p:cNvSpPr>
          <p:nvPr>
            <p:ph type="sldNum" sz="quarter" idx="10"/>
          </p:nvPr>
        </p:nvSpPr>
        <p:spPr/>
        <p:txBody>
          <a:bodyPr/>
          <a:lstStyle/>
          <a:p>
            <a:fld id="{41586B4A-98AF-46B3-B02F-1EC24BAC47F1}" type="slidenum">
              <a:rPr lang="sv-SE" smtClean="0"/>
              <a:t>11</a:t>
            </a:fld>
            <a:endParaRPr lang="sv-SE"/>
          </a:p>
        </p:txBody>
      </p:sp>
    </p:spTree>
    <p:extLst>
      <p:ext uri="{BB962C8B-B14F-4D97-AF65-F5344CB8AC3E}">
        <p14:creationId xmlns:p14="http://schemas.microsoft.com/office/powerpoint/2010/main" val="1360828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dirty="0" smtClean="0"/>
              <a:t>We have just</a:t>
            </a:r>
            <a:r>
              <a:rPr lang="sv-SE" sz="1200" b="0" baseline="0" dirty="0" smtClean="0"/>
              <a:t> seen what the business challenges look like so to </a:t>
            </a:r>
            <a:r>
              <a:rPr lang="sv-SE" sz="1200" b="0" dirty="0" smtClean="0"/>
              <a:t>understand the target architecture, let us first</a:t>
            </a:r>
            <a:r>
              <a:rPr lang="sv-SE" sz="1200" b="0" baseline="0" dirty="0" smtClean="0"/>
              <a:t> </a:t>
            </a:r>
            <a:r>
              <a:rPr lang="sv-SE" sz="1200" b="0" dirty="0" smtClean="0"/>
              <a:t>go through </a:t>
            </a:r>
            <a:r>
              <a:rPr lang="sv-SE" sz="1200" b="0" baseline="0" dirty="0" smtClean="0"/>
              <a:t>what we want to achieve with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dirty="0" smtClean="0"/>
              <a:t>[1] Improve the</a:t>
            </a:r>
            <a:r>
              <a:rPr lang="sv-SE" sz="1200" b="1" baseline="0" dirty="0" smtClean="0"/>
              <a:t> </a:t>
            </a:r>
            <a:r>
              <a:rPr lang="sv-SE" sz="1200" b="1" dirty="0" smtClean="0"/>
              <a:t>end-to-end efficiency</a:t>
            </a:r>
          </a:p>
          <a:p>
            <a:r>
              <a:rPr lang="sv-SE" sz="1200" dirty="0" smtClean="0"/>
              <a:t>Today a change in one system can take one or more days to appear in a related system dues to system chains and batch file approach.</a:t>
            </a:r>
            <a:r>
              <a:rPr lang="sv-SE" sz="1200" baseline="0" dirty="0" smtClean="0"/>
              <a:t> Instead we want </a:t>
            </a:r>
            <a:r>
              <a:rPr lang="sv-SE" sz="1200" dirty="0" smtClean="0"/>
              <a:t>up to date data through service oriented, event driven architecture.</a:t>
            </a:r>
          </a:p>
          <a:p>
            <a:endParaRPr lang="sv-S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dirty="0" smtClean="0"/>
              <a:t>[2] Flexibility to support business changes</a:t>
            </a:r>
          </a:p>
          <a:p>
            <a:r>
              <a:rPr lang="sv-SE" sz="1200" dirty="0" smtClean="0"/>
              <a:t>Today tightly connected applications causes domino effects upon changes.</a:t>
            </a:r>
            <a:r>
              <a:rPr lang="sv-SE" sz="1200" baseline="0" dirty="0" smtClean="0"/>
              <a:t> </a:t>
            </a:r>
          </a:p>
          <a:p>
            <a:r>
              <a:rPr lang="sv-SE" sz="1200" baseline="0" dirty="0" smtClean="0"/>
              <a:t>Instead we want </a:t>
            </a:r>
            <a:r>
              <a:rPr lang="sv-SE" sz="1200" dirty="0" smtClean="0"/>
              <a:t>Loosely coupled solutions,</a:t>
            </a:r>
            <a:r>
              <a:rPr lang="sv-SE" sz="1200" baseline="0" dirty="0" smtClean="0"/>
              <a:t> </a:t>
            </a:r>
            <a:r>
              <a:rPr lang="sv-SE" sz="1200" dirty="0" smtClean="0"/>
              <a:t>Solutions with clearly defined responibilities and Reusable services</a:t>
            </a:r>
          </a:p>
          <a:p>
            <a:endParaRPr lang="sv-S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[3] One version of truth (</a:t>
            </a:r>
            <a:r>
              <a:rPr lang="sv-SE" sz="1200" b="1" dirty="0" smtClean="0"/>
              <a:t>Master Data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0" dirty="0" smtClean="0"/>
              <a:t>Today some applications</a:t>
            </a:r>
            <a:r>
              <a:rPr lang="sv-SE" sz="1200" b="0" baseline="0" dirty="0" smtClean="0"/>
              <a:t> cache data from other applications and allow modification of this data and then redistributes the changed data – acting as master of this data. Instead we should m</a:t>
            </a:r>
            <a:r>
              <a:rPr lang="sv-SE" sz="1200" dirty="0" smtClean="0"/>
              <a:t>ake sure that data is retrieved from the master system.</a:t>
            </a:r>
          </a:p>
          <a:p>
            <a:pPr marL="179388" indent="-179388">
              <a:buBlip>
                <a:blip r:embed="rId3"/>
              </a:buBlip>
            </a:pPr>
            <a:endParaRPr lang="sv-S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[4] Share data across processes &amp; applications</a:t>
            </a:r>
            <a:endParaRPr lang="sv-SE"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Avoid locked-in IT solutions. </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b="1" dirty="0" smtClean="0"/>
              <a:t>[5] Lower IT cost by reducing redundant integrations</a:t>
            </a:r>
          </a:p>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smtClean="0"/>
              <a:t>It is more cost efficient to reuse a generic service than to create dedicated point-to-pont integrations.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[6] Avoid costly and undesirable customizations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Today upgrading</a:t>
            </a:r>
            <a:r>
              <a:rPr lang="en-US" sz="1200" b="0" baseline="0" dirty="0" smtClean="0"/>
              <a:t> many of our Commercial Off the Shelf solutions are really expensive and time 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Instead we should </a:t>
            </a:r>
            <a:r>
              <a:rPr lang="sv-SE" sz="1200" dirty="0" smtClean="0"/>
              <a:t>use commercial applications the way they are designed to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sv-SE" sz="1200" dirty="0" smtClean="0"/>
              <a:t>Needed customizations should be done so that they can have their own lifecycle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b="1" dirty="0" smtClean="0"/>
              <a:t>To summarize</a:t>
            </a:r>
            <a:r>
              <a:rPr lang="sv-SE" sz="1200" b="1" baseline="0" dirty="0" smtClean="0"/>
              <a:t> this.</a:t>
            </a:r>
            <a:endParaRPr lang="sv-SE"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AS-IS IT solutions are disharmonized with overlapping solutions and are stove pipe oriented.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The TO-BE architecture harmonizes system integrations into decoupled solutions that interact</a:t>
            </a:r>
            <a:r>
              <a:rPr lang="en-US" sz="1200" baseline="0" dirty="0" smtClean="0"/>
              <a:t>.</a:t>
            </a:r>
            <a:endParaRPr lang="sv-SE" sz="120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12</a:t>
            </a:fld>
            <a:endParaRPr lang="sv-SE"/>
          </a:p>
        </p:txBody>
      </p:sp>
    </p:spTree>
    <p:extLst>
      <p:ext uri="{BB962C8B-B14F-4D97-AF65-F5344CB8AC3E}">
        <p14:creationId xmlns:p14="http://schemas.microsoft.com/office/powerpoint/2010/main" val="2525525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This</a:t>
            </a:r>
            <a:r>
              <a:rPr lang="sv-SE" baseline="0" dirty="0" smtClean="0"/>
              <a:t> picture describes the structure of the </a:t>
            </a:r>
            <a:r>
              <a:rPr lang="sv-SE" dirty="0" smtClean="0"/>
              <a:t>PLM Target Architecture.</a:t>
            </a:r>
            <a:endParaRPr lang="sv-SE" baseline="0" dirty="0" smtClean="0"/>
          </a:p>
          <a:p>
            <a:r>
              <a:rPr lang="sv-SE" baseline="0" dirty="0" smtClean="0"/>
              <a:t>We will now go through the PLM target architecture.</a:t>
            </a:r>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13</a:t>
            </a:fld>
            <a:endParaRPr lang="sv-SE"/>
          </a:p>
        </p:txBody>
      </p:sp>
    </p:spTree>
    <p:extLst>
      <p:ext uri="{BB962C8B-B14F-4D97-AF65-F5344CB8AC3E}">
        <p14:creationId xmlns:p14="http://schemas.microsoft.com/office/powerpoint/2010/main" val="3687642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sv-SE" sz="1200" dirty="0" smtClean="0"/>
              <a:t>[1] The</a:t>
            </a:r>
            <a:r>
              <a:rPr lang="sv-SE" sz="1200" baseline="0" dirty="0" smtClean="0"/>
              <a:t> Volvo Group Target Architecture is one of the foundations of the PLM Target Architecture.</a:t>
            </a:r>
          </a:p>
          <a:p>
            <a:pPr marL="0" indent="0">
              <a:buFont typeface="Arial" pitchFamily="34" charset="0"/>
              <a:buNone/>
            </a:pPr>
            <a:r>
              <a:rPr lang="sv-SE" sz="1200" baseline="0" dirty="0" smtClean="0"/>
              <a:t>It d</a:t>
            </a:r>
            <a:r>
              <a:rPr lang="sv-SE" sz="1200" dirty="0" smtClean="0"/>
              <a:t>efines the application architecture and how to make use of the Volvo Group Integration Platform when integrating applications.</a:t>
            </a:r>
          </a:p>
          <a:p>
            <a:pPr marL="0" indent="0">
              <a:buFont typeface="Arial" pitchFamily="34" charset="0"/>
              <a:buNone/>
            </a:pPr>
            <a:r>
              <a:rPr lang="sv-SE" sz="1200" dirty="0" smtClean="0"/>
              <a:t>The main objective is to build applications with clearly separated responsibilities using a domain driven design and [2] to avoid monolithic, ”swiss army knife” approaches.</a:t>
            </a:r>
          </a:p>
          <a:p>
            <a:pPr marL="0" indent="0">
              <a:buFont typeface="Arial" pitchFamily="34" charset="0"/>
              <a:buNone/>
            </a:pPr>
            <a:r>
              <a:rPr lang="sv-SE" sz="1200" dirty="0" smtClean="0"/>
              <a:t>In the lower left corner</a:t>
            </a:r>
            <a:r>
              <a:rPr lang="sv-SE" sz="1200" baseline="0" dirty="0" smtClean="0"/>
              <a:t> there is a link icon. To get more information about the current topic place you mouse over it to see the address, or click on it to open the external reference.</a:t>
            </a:r>
            <a:endParaRPr lang="sv-SE" sz="120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14</a:t>
            </a:fld>
            <a:endParaRPr lang="sv-SE"/>
          </a:p>
        </p:txBody>
      </p:sp>
    </p:spTree>
    <p:extLst>
      <p:ext uri="{BB962C8B-B14F-4D97-AF65-F5344CB8AC3E}">
        <p14:creationId xmlns:p14="http://schemas.microsoft.com/office/powerpoint/2010/main" val="2770034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5000"/>
              </a:spcBef>
            </a:pPr>
            <a:r>
              <a:rPr lang="en-US" sz="1200" b="0" dirty="0" smtClean="0">
                <a:cs typeface="Arial" pitchFamily="34" charset="0"/>
              </a:rPr>
              <a:t>[1] The “Volvo Group 10 Architectural</a:t>
            </a:r>
            <a:r>
              <a:rPr lang="en-US" sz="1200" b="0" baseline="0" dirty="0" smtClean="0">
                <a:cs typeface="Arial" pitchFamily="34" charset="0"/>
              </a:rPr>
              <a:t> Principles” provide </a:t>
            </a:r>
            <a:r>
              <a:rPr lang="en-US" sz="1200" b="0" dirty="0" smtClean="0"/>
              <a:t>guidance for architectural decisions</a:t>
            </a:r>
            <a:r>
              <a:rPr lang="en-US" sz="1200" b="0" baseline="0" dirty="0" smtClean="0"/>
              <a:t> and goes hand in hand with the Volvo Group Target Architecture. </a:t>
            </a:r>
            <a:r>
              <a:rPr lang="en-US" sz="1200" b="0" baseline="0" dirty="0" smtClean="0">
                <a:cs typeface="Arial" pitchFamily="34" charset="0"/>
              </a:rPr>
              <a:t>These are principles to strive for and you need to find the right balance between these sometimes competing principles.</a:t>
            </a:r>
          </a:p>
          <a:p>
            <a:pPr>
              <a:spcBef>
                <a:spcPct val="25000"/>
              </a:spcBef>
            </a:pPr>
            <a:r>
              <a:rPr lang="en-US" sz="1200" b="0" baseline="0" dirty="0" smtClean="0">
                <a:cs typeface="Arial" pitchFamily="34" charset="0"/>
              </a:rPr>
              <a:t>For example a really secure and robust solution may not be the simplest one.</a:t>
            </a:r>
          </a:p>
          <a:p>
            <a:pPr>
              <a:spcBef>
                <a:spcPct val="25000"/>
              </a:spcBef>
            </a:pPr>
            <a:r>
              <a:rPr lang="en-US" sz="1200" b="0" baseline="0" dirty="0" smtClean="0">
                <a:cs typeface="Arial" pitchFamily="34" charset="0"/>
              </a:rPr>
              <a:t>Let us quickly go through the principles one by one.</a:t>
            </a:r>
          </a:p>
          <a:p>
            <a:pPr>
              <a:spcBef>
                <a:spcPct val="25000"/>
              </a:spcBef>
            </a:pPr>
            <a:endParaRPr lang="en-US" sz="1200" b="1" dirty="0" smtClean="0">
              <a:cs typeface="Arial" pitchFamily="34" charset="0"/>
            </a:endParaRPr>
          </a:p>
          <a:p>
            <a:pPr>
              <a:spcBef>
                <a:spcPct val="25000"/>
              </a:spcBef>
            </a:pPr>
            <a:r>
              <a:rPr lang="en-US" sz="1200" b="1" dirty="0" smtClean="0">
                <a:cs typeface="Arial" pitchFamily="34" charset="0"/>
              </a:rPr>
              <a:t>[2] Conformity to standards </a:t>
            </a:r>
          </a:p>
          <a:p>
            <a:pPr marL="234950" lvl="1">
              <a:spcBef>
                <a:spcPct val="25000"/>
              </a:spcBef>
            </a:pPr>
            <a:r>
              <a:rPr lang="en-US" sz="1200" dirty="0" smtClean="0">
                <a:cs typeface="Arial" pitchFamily="34" charset="0"/>
              </a:rPr>
              <a:t>Drive the usage of open and industry standards at Volvo.</a:t>
            </a:r>
            <a:endParaRPr lang="en-US" sz="1200" b="1" dirty="0" smtClean="0">
              <a:cs typeface="Arial" pitchFamily="34" charset="0"/>
            </a:endParaRPr>
          </a:p>
          <a:p>
            <a:pPr>
              <a:spcBef>
                <a:spcPct val="25000"/>
              </a:spcBef>
            </a:pPr>
            <a:r>
              <a:rPr lang="en-US" sz="1200" b="1" dirty="0" smtClean="0">
                <a:cs typeface="Arial" pitchFamily="34" charset="0"/>
              </a:rPr>
              <a:t>[3] </a:t>
            </a:r>
            <a:r>
              <a:rPr lang="en-GB" sz="1200" b="1" dirty="0" smtClean="0">
                <a:cs typeface="Arial" pitchFamily="34" charset="0"/>
              </a:rPr>
              <a:t>Autonomous &amp; loose coupling between components &amp; applications</a:t>
            </a:r>
          </a:p>
          <a:p>
            <a:pPr marL="234950" lvl="1">
              <a:spcBef>
                <a:spcPct val="25000"/>
              </a:spcBef>
            </a:pPr>
            <a:r>
              <a:rPr lang="en-US" sz="1200" dirty="0" smtClean="0"/>
              <a:t>Flexible subsystem and granular component setup, avoiding monoliths.</a:t>
            </a:r>
            <a:endParaRPr lang="en-US" sz="1200" dirty="0" smtClean="0">
              <a:cs typeface="Arial" pitchFamily="34" charset="0"/>
            </a:endParaRPr>
          </a:p>
          <a:p>
            <a:pPr>
              <a:spcBef>
                <a:spcPct val="25000"/>
              </a:spcBef>
            </a:pPr>
            <a:r>
              <a:rPr lang="en-US" sz="1200" b="1" dirty="0" smtClean="0">
                <a:cs typeface="Times New Roman" pitchFamily="18" charset="0"/>
              </a:rPr>
              <a:t>[4]</a:t>
            </a:r>
            <a:r>
              <a:rPr lang="en-US" sz="1200" b="1" baseline="0" dirty="0" smtClean="0">
                <a:cs typeface="Times New Roman" pitchFamily="18" charset="0"/>
              </a:rPr>
              <a:t> </a:t>
            </a:r>
            <a:r>
              <a:rPr lang="en-US" sz="1200" b="1" dirty="0" smtClean="0">
                <a:cs typeface="Times New Roman" pitchFamily="18" charset="0"/>
              </a:rPr>
              <a:t>Simplicity in solutions and work methods</a:t>
            </a:r>
          </a:p>
          <a:p>
            <a:pPr marL="234950" lvl="1">
              <a:spcBef>
                <a:spcPct val="25000"/>
              </a:spcBef>
            </a:pPr>
            <a:r>
              <a:rPr lang="en-US" sz="1200" dirty="0" smtClean="0"/>
              <a:t>Clean solutions from technical, application and user perspective.  Strive for simplicity in project management and system development methods.</a:t>
            </a:r>
            <a:endParaRPr lang="en-US" sz="1200" b="1" dirty="0" smtClean="0">
              <a:cs typeface="Times New Roman" pitchFamily="18" charset="0"/>
            </a:endParaRPr>
          </a:p>
          <a:p>
            <a:pPr>
              <a:spcBef>
                <a:spcPct val="25000"/>
              </a:spcBef>
            </a:pPr>
            <a:r>
              <a:rPr lang="en-US" sz="1200" b="1" dirty="0" smtClean="0">
                <a:cs typeface="Times New Roman" pitchFamily="18" charset="0"/>
              </a:rPr>
              <a:t>[5] Strive for usage of existing Volvo services </a:t>
            </a:r>
          </a:p>
          <a:p>
            <a:pPr marL="234950" lvl="1">
              <a:spcBef>
                <a:spcPct val="25000"/>
              </a:spcBef>
            </a:pPr>
            <a:r>
              <a:rPr lang="en-US" sz="1200" dirty="0" smtClean="0"/>
              <a:t>Whenever possible avoid application specific infrastructure, instead utilizing already existing services at Volvo.</a:t>
            </a:r>
            <a:r>
              <a:rPr lang="en-US" sz="1200" baseline="0" dirty="0" smtClean="0"/>
              <a:t> For example </a:t>
            </a:r>
            <a:r>
              <a:rPr lang="en-US" sz="1200" dirty="0" smtClean="0"/>
              <a:t>databases, application servers and brokers)</a:t>
            </a:r>
          </a:p>
          <a:p>
            <a:pPr>
              <a:spcBef>
                <a:spcPct val="25000"/>
              </a:spcBef>
            </a:pPr>
            <a:r>
              <a:rPr lang="en-US" sz="1200" b="1" dirty="0" smtClean="0"/>
              <a:t>[6] Robust solutions = asynchronous, caching</a:t>
            </a:r>
            <a:endParaRPr lang="en-US" sz="1200" dirty="0" smtClean="0"/>
          </a:p>
          <a:p>
            <a:pPr marL="234950" lvl="1"/>
            <a:r>
              <a:rPr lang="en-US" sz="1200" dirty="0" smtClean="0"/>
              <a:t>Active coaching of projects to achieve robust solutions securing uptime for example right logic in the right application tier and usage of good application architecture including integration solutions. For example to avoid synchronous dependencies between applications.</a:t>
            </a:r>
          </a:p>
          <a:p>
            <a:pPr>
              <a:spcBef>
                <a:spcPct val="25000"/>
              </a:spcBef>
            </a:pPr>
            <a:r>
              <a:rPr lang="en-US" sz="1200" b="1" dirty="0" smtClean="0"/>
              <a:t>[7] </a:t>
            </a:r>
            <a:r>
              <a:rPr lang="en-US" sz="1200" b="1" dirty="0" smtClean="0">
                <a:cs typeface="Arial" pitchFamily="34" charset="0"/>
              </a:rPr>
              <a:t>Performance focus from the start</a:t>
            </a:r>
          </a:p>
          <a:p>
            <a:pPr marL="234950" lvl="1">
              <a:spcBef>
                <a:spcPct val="25000"/>
              </a:spcBef>
            </a:pPr>
            <a:r>
              <a:rPr lang="en-US" sz="1200" dirty="0" smtClean="0"/>
              <a:t>Active coaching of projects to achieve good performance in solutions from the start. For example promoting test driven development, focus on database tuning early on and non-talkative messaging between UI and server.</a:t>
            </a:r>
            <a:endParaRPr lang="en-US" sz="1200" dirty="0" smtClean="0">
              <a:cs typeface="Arial" pitchFamily="34" charset="0"/>
            </a:endParaRPr>
          </a:p>
          <a:p>
            <a:pPr>
              <a:spcBef>
                <a:spcPct val="25000"/>
              </a:spcBef>
            </a:pPr>
            <a:r>
              <a:rPr lang="en-US" sz="1200" b="1" dirty="0" smtClean="0"/>
              <a:t>[8] </a:t>
            </a:r>
            <a:r>
              <a:rPr lang="en-US" sz="1200" b="1" dirty="0" smtClean="0">
                <a:cs typeface="Arial" pitchFamily="34" charset="0"/>
              </a:rPr>
              <a:t>Secure solutions</a:t>
            </a:r>
          </a:p>
          <a:p>
            <a:pPr marL="234950" lvl="1">
              <a:spcBef>
                <a:spcPct val="25000"/>
              </a:spcBef>
            </a:pPr>
            <a:r>
              <a:rPr lang="en-US" sz="1200" dirty="0" smtClean="0"/>
              <a:t>Active coaching of projects to achieve secure solutions from the start. Correct functionality and data accessible to the right users. This includes usage of Volvo decided infrastructure.</a:t>
            </a:r>
            <a:endParaRPr lang="en-US" sz="1200" dirty="0" smtClean="0">
              <a:cs typeface="Times New Roman" pitchFamily="18" charset="0"/>
            </a:endParaRPr>
          </a:p>
          <a:p>
            <a:pPr>
              <a:spcBef>
                <a:spcPct val="25000"/>
              </a:spcBef>
            </a:pPr>
            <a:r>
              <a:rPr lang="en-US" sz="1200" b="1" dirty="0" smtClean="0"/>
              <a:t>[9] </a:t>
            </a:r>
            <a:r>
              <a:rPr lang="en-US" sz="1200" b="1" dirty="0" smtClean="0">
                <a:cs typeface="Times New Roman" pitchFamily="18" charset="0"/>
              </a:rPr>
              <a:t>Good Integration solutions</a:t>
            </a:r>
          </a:p>
          <a:p>
            <a:pPr marL="234950" lvl="1">
              <a:spcBef>
                <a:spcPct val="25000"/>
              </a:spcBef>
            </a:pPr>
            <a:r>
              <a:rPr lang="en-US" sz="1200" dirty="0" smtClean="0"/>
              <a:t>Control of projects to follow the policies and guidelines decided and coach them to build the integration in the right way.</a:t>
            </a:r>
            <a:endParaRPr lang="en-US" sz="1200" dirty="0" smtClean="0">
              <a:cs typeface="Times New Roman" pitchFamily="18" charset="0"/>
            </a:endParaRPr>
          </a:p>
          <a:p>
            <a:pPr>
              <a:spcBef>
                <a:spcPct val="25000"/>
              </a:spcBef>
            </a:pPr>
            <a:r>
              <a:rPr lang="en-US" sz="1200" b="1" dirty="0" smtClean="0"/>
              <a:t>[10] </a:t>
            </a:r>
            <a:r>
              <a:rPr lang="en-US" sz="1200" b="1" dirty="0" smtClean="0">
                <a:cs typeface="Times New Roman" pitchFamily="18" charset="0"/>
              </a:rPr>
              <a:t>Usage of Agile work methods and design principles</a:t>
            </a:r>
          </a:p>
          <a:p>
            <a:pPr marL="234950" lvl="1">
              <a:spcBef>
                <a:spcPct val="25000"/>
              </a:spcBef>
            </a:pPr>
            <a:r>
              <a:rPr lang="en-US" sz="1200" dirty="0" smtClean="0"/>
              <a:t>Control of projects to follow IS-GDP and help them use it in the best way with special focus on architecture, promoting usage of Agile system development and implementation principles.</a:t>
            </a:r>
          </a:p>
          <a:p>
            <a:pPr>
              <a:spcBef>
                <a:spcPct val="25000"/>
              </a:spcBef>
            </a:pPr>
            <a:r>
              <a:rPr lang="en-US" sz="1200" b="1" dirty="0" smtClean="0"/>
              <a:t>[11] </a:t>
            </a:r>
            <a:r>
              <a:rPr lang="en-US" sz="1200" b="1" dirty="0" smtClean="0">
                <a:cs typeface="Times New Roman" pitchFamily="18" charset="0"/>
              </a:rPr>
              <a:t>Maintainable solutions</a:t>
            </a:r>
          </a:p>
          <a:p>
            <a:pPr>
              <a:spcBef>
                <a:spcPct val="25000"/>
              </a:spcBef>
            </a:pPr>
            <a:r>
              <a:rPr lang="en-US" sz="1200" b="1" dirty="0" smtClean="0">
                <a:cs typeface="Times New Roman" pitchFamily="18" charset="0"/>
              </a:rPr>
              <a:t>   </a:t>
            </a:r>
            <a:r>
              <a:rPr lang="en-US" sz="1200" dirty="0" smtClean="0">
                <a:cs typeface="Times New Roman" pitchFamily="18" charset="0"/>
              </a:rPr>
              <a:t>Control of projects to deliver maintainable solutions to Maintenance.</a:t>
            </a:r>
            <a:endParaRPr lang="sv-SE" sz="1200" dirty="0"/>
          </a:p>
        </p:txBody>
      </p:sp>
      <p:sp>
        <p:nvSpPr>
          <p:cNvPr id="4" name="Slide Number Placeholder 3"/>
          <p:cNvSpPr>
            <a:spLocks noGrp="1"/>
          </p:cNvSpPr>
          <p:nvPr>
            <p:ph type="sldNum" sz="quarter" idx="10"/>
          </p:nvPr>
        </p:nvSpPr>
        <p:spPr/>
        <p:txBody>
          <a:bodyPr/>
          <a:lstStyle/>
          <a:p>
            <a:fld id="{41586B4A-98AF-46B3-B02F-1EC24BAC47F1}" type="slidenum">
              <a:rPr lang="sv-SE" smtClean="0"/>
              <a:t>15</a:t>
            </a:fld>
            <a:endParaRPr lang="sv-SE"/>
          </a:p>
        </p:txBody>
      </p:sp>
    </p:spTree>
    <p:extLst>
      <p:ext uri="{BB962C8B-B14F-4D97-AF65-F5344CB8AC3E}">
        <p14:creationId xmlns:p14="http://schemas.microsoft.com/office/powerpoint/2010/main" val="2709223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way we have implemented many Commercial Off The Shelf or COTS products at Volvo with heavy customizations</a:t>
            </a:r>
            <a:r>
              <a:rPr lang="en-GB" sz="1200" kern="1200" baseline="0" dirty="0" smtClean="0">
                <a:solidFill>
                  <a:schemeClr val="tx1"/>
                </a:solidFill>
                <a:effectLst/>
                <a:latin typeface="+mn-lt"/>
                <a:ea typeface="+mn-ea"/>
                <a:cs typeface="+mn-cs"/>
              </a:rPr>
              <a:t> is far from ideal.</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It leads to expensive maintenance and reduced changeability of the system. For example, upgrades to the core system will be hard and expensive to do. </a:t>
            </a:r>
            <a:endParaRPr lang="sv-SE"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Therefore Corporate</a:t>
            </a:r>
            <a:r>
              <a:rPr lang="en-GB" sz="1200" kern="1200" baseline="0" dirty="0" smtClean="0">
                <a:solidFill>
                  <a:schemeClr val="tx1"/>
                </a:solidFill>
                <a:effectLst/>
                <a:latin typeface="+mn-lt"/>
                <a:ea typeface="+mn-ea"/>
                <a:cs typeface="+mn-cs"/>
              </a:rPr>
              <a:t> Process and IT has issued </a:t>
            </a:r>
            <a:r>
              <a:rPr lang="en-GB" sz="1200" kern="1200" dirty="0" smtClean="0">
                <a:solidFill>
                  <a:schemeClr val="tx1"/>
                </a:solidFill>
                <a:effectLst/>
                <a:latin typeface="+mn-lt"/>
                <a:ea typeface="+mn-ea"/>
                <a:cs typeface="+mn-cs"/>
              </a:rPr>
              <a:t>rules and recommendations for Commercial Off The Shelf or COTS products</a:t>
            </a:r>
            <a:r>
              <a:rPr lang="en-GB"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The document with rules and recommendations has a general statement that </a:t>
            </a:r>
            <a:r>
              <a:rPr lang="en-GB" sz="1200" kern="1200" dirty="0" smtClean="0">
                <a:solidFill>
                  <a:schemeClr val="tx1"/>
                </a:solidFill>
                <a:effectLst/>
                <a:latin typeface="+mn-lt"/>
                <a:ea typeface="+mn-ea"/>
                <a:cs typeface="+mn-cs"/>
              </a:rPr>
              <a:t>Volvo specific adaptation of commercial off-the-shelf software should be avoided.</a:t>
            </a:r>
            <a:endParaRPr lang="en-GB"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[2] It states </a:t>
            </a:r>
            <a:r>
              <a:rPr lang="en-US" sz="1200" kern="1200" baseline="0" dirty="0" smtClean="0">
                <a:solidFill>
                  <a:schemeClr val="tx1"/>
                </a:solidFill>
                <a:effectLst/>
                <a:latin typeface="+mn-lt"/>
                <a:ea typeface="+mn-ea"/>
                <a:cs typeface="+mn-cs"/>
              </a:rPr>
              <a:t>architectural rules for extending COTS software and defines a [3] recommended approach when extending COTS software.</a:t>
            </a:r>
            <a:endParaRPr lang="en-GB"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586B4A-98AF-46B3-B02F-1EC24BAC47F1}" type="slidenum">
              <a:rPr lang="sv-SE" smtClean="0"/>
              <a:t>16</a:t>
            </a:fld>
            <a:endParaRPr lang="sv-SE"/>
          </a:p>
        </p:txBody>
      </p:sp>
    </p:spTree>
    <p:extLst>
      <p:ext uri="{BB962C8B-B14F-4D97-AF65-F5344CB8AC3E}">
        <p14:creationId xmlns:p14="http://schemas.microsoft.com/office/powerpoint/2010/main" val="3237722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200" dirty="0" smtClean="0"/>
              <a:t>[1] The Volvo Group Integration Platform is a reference architecture for integration.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effectLst/>
              </a:rPr>
              <a:t>But it is not a “one size fits all” solution. It is very important to map requirements and needs against possible solutions.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effectLst/>
              </a:rPr>
              <a:t>A rule of thumb - you should never build a more complex solution than required,</a:t>
            </a:r>
            <a:r>
              <a:rPr lang="en-US" baseline="0" dirty="0" smtClean="0">
                <a:effectLst/>
              </a:rPr>
              <a:t> i</a:t>
            </a:r>
            <a:r>
              <a:rPr lang="en-US" dirty="0" smtClean="0">
                <a:effectLst/>
              </a:rPr>
              <a:t>t is never a good business case to use technology for its own sake. </a:t>
            </a:r>
            <a:br>
              <a:rPr lang="en-US" dirty="0" smtClean="0">
                <a:effectLst/>
              </a:rPr>
            </a:b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effectLst/>
              </a:rPr>
              <a:t>[2] The integration platform has </a:t>
            </a:r>
            <a:r>
              <a:rPr lang="en-US" baseline="0" dirty="0" smtClean="0">
                <a:effectLst/>
              </a:rPr>
              <a:t>a </a:t>
            </a:r>
            <a:r>
              <a:rPr lang="en-US" dirty="0" smtClean="0">
                <a:effectLst/>
              </a:rPr>
              <a:t>staircase model approach to guide us to right-sized and scalable solutions.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dirty="0" smtClean="0"/>
          </a:p>
          <a:p>
            <a:r>
              <a:rPr lang="sv-SE" dirty="0" smtClean="0"/>
              <a:t>[3]</a:t>
            </a:r>
            <a:r>
              <a:rPr lang="sv-SE" baseline="0" dirty="0" smtClean="0"/>
              <a:t> Connectivity is used by applications to connect and use the integration platform, for example Websphere MQ and VCOM.</a:t>
            </a:r>
          </a:p>
          <a:p>
            <a:r>
              <a:rPr lang="sv-SE" baseline="0" dirty="0" smtClean="0"/>
              <a:t>[4] Conversion is required when applications use different connectivity options such as VCOM and Websphere MQ.</a:t>
            </a:r>
          </a:p>
          <a:p>
            <a:r>
              <a:rPr lang="sv-SE" baseline="0" dirty="0" smtClean="0"/>
              <a:t>[5] Message Routing is a mechanism to distribute messages to the intended recipients.</a:t>
            </a:r>
          </a:p>
          <a:p>
            <a:r>
              <a:rPr lang="sv-SE" baseline="0" dirty="0" smtClean="0"/>
              <a:t>[6] Transformation from one format to another is required when applications use different message formats. </a:t>
            </a:r>
          </a:p>
          <a:p>
            <a:r>
              <a:rPr lang="sv-SE" baseline="0" dirty="0" smtClean="0"/>
              <a:t>[7] Value translation is a function to map values in a message between two value sets.</a:t>
            </a:r>
          </a:p>
          <a:p>
            <a:endParaRPr lang="sv-SE" baseline="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17</a:t>
            </a:fld>
            <a:endParaRPr lang="sv-SE"/>
          </a:p>
        </p:txBody>
      </p:sp>
    </p:spTree>
    <p:extLst>
      <p:ext uri="{BB962C8B-B14F-4D97-AF65-F5344CB8AC3E}">
        <p14:creationId xmlns:p14="http://schemas.microsoft.com/office/powerpoint/2010/main" val="2195817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cs typeface="Arial" pitchFamily="34" charset="0"/>
              </a:rPr>
              <a:t>[1]The Volvo Group IT infrastructure policy</a:t>
            </a:r>
            <a:r>
              <a:rPr lang="en-GB" sz="1200" baseline="0" dirty="0" smtClean="0">
                <a:cs typeface="Arial" pitchFamily="34" charset="0"/>
              </a:rPr>
              <a:t> points out infrastructure technologies and components to use at Volvo.</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cs typeface="Arial" pitchFamily="34" charset="0"/>
              </a:rPr>
              <a:t>The development tracks are extensions on top of this </a:t>
            </a:r>
            <a:r>
              <a:rPr lang="en-GB" sz="1200" baseline="0" dirty="0" smtClean="0">
                <a:cs typeface="Arial" pitchFamily="34" charset="0"/>
              </a:rPr>
              <a:t>and e</a:t>
            </a:r>
            <a:r>
              <a:rPr lang="en-GB" sz="1200" dirty="0" smtClean="0">
                <a:cs typeface="Arial" pitchFamily="34" charset="0"/>
              </a:rPr>
              <a:t>ach development track describes the appointed components within that track.</a:t>
            </a:r>
          </a:p>
          <a:p>
            <a:endParaRPr lang="sv-SE" sz="1200" dirty="0" smtClean="0"/>
          </a:p>
          <a:p>
            <a:r>
              <a:rPr lang="sv-SE" sz="1200" dirty="0" smtClean="0"/>
              <a:t>[2] For the PLM domain, the Java Development track and Linux is the preferred development platform. </a:t>
            </a:r>
          </a:p>
          <a:p>
            <a:r>
              <a:rPr lang="sv-SE" sz="1200" dirty="0" smtClean="0"/>
              <a:t>The main reasons</a:t>
            </a:r>
            <a:r>
              <a:rPr lang="sv-SE" sz="1200" baseline="0" dirty="0" smtClean="0"/>
              <a:t> for this is that </a:t>
            </a:r>
            <a:r>
              <a:rPr lang="sv-SE" sz="1200" dirty="0" smtClean="0"/>
              <a:t>the Java</a:t>
            </a:r>
            <a:r>
              <a:rPr lang="sv-SE" sz="1200" baseline="0" dirty="0" smtClean="0"/>
              <a:t>-</a:t>
            </a:r>
            <a:r>
              <a:rPr lang="sv-SE" sz="1200" dirty="0" smtClean="0"/>
              <a:t>Linux runtime environment is</a:t>
            </a:r>
            <a:r>
              <a:rPr lang="sv-SE" sz="1200" baseline="0" dirty="0" smtClean="0"/>
              <a:t> more robust than .NET </a:t>
            </a:r>
            <a:r>
              <a:rPr lang="sv-SE" sz="1200" dirty="0" smtClean="0"/>
              <a:t>at Volvo.</a:t>
            </a:r>
            <a:r>
              <a:rPr lang="sv-SE" sz="1200" baseline="0" dirty="0" smtClean="0"/>
              <a:t> It has </a:t>
            </a:r>
            <a:r>
              <a:rPr lang="sv-SE" sz="1200" dirty="0" smtClean="0"/>
              <a:t>less frequent technological major changes, compared to the Microsoft Track</a:t>
            </a:r>
            <a:r>
              <a:rPr lang="sv-SE" sz="1200" baseline="0" dirty="0" smtClean="0"/>
              <a:t> which has a bad track record of</a:t>
            </a:r>
            <a:r>
              <a:rPr lang="sv-SE" sz="1200" dirty="0" smtClean="0"/>
              <a:t> costly</a:t>
            </a:r>
            <a:r>
              <a:rPr lang="sv-SE" sz="1200" baseline="0" dirty="0" smtClean="0"/>
              <a:t> migrations.</a:t>
            </a:r>
            <a:endParaRPr lang="sv-SE" sz="1200" dirty="0" smtClean="0"/>
          </a:p>
          <a:p>
            <a:endParaRPr lang="sv-SE" sz="1200" dirty="0"/>
          </a:p>
        </p:txBody>
      </p:sp>
      <p:sp>
        <p:nvSpPr>
          <p:cNvPr id="4" name="Slide Number Placeholder 3"/>
          <p:cNvSpPr>
            <a:spLocks noGrp="1"/>
          </p:cNvSpPr>
          <p:nvPr>
            <p:ph type="sldNum" sz="quarter" idx="10"/>
          </p:nvPr>
        </p:nvSpPr>
        <p:spPr/>
        <p:txBody>
          <a:bodyPr/>
          <a:lstStyle/>
          <a:p>
            <a:fld id="{41586B4A-98AF-46B3-B02F-1EC24BAC47F1}" type="slidenum">
              <a:rPr lang="sv-SE" smtClean="0"/>
              <a:t>18</a:t>
            </a:fld>
            <a:endParaRPr lang="sv-SE"/>
          </a:p>
        </p:txBody>
      </p:sp>
    </p:spTree>
    <p:extLst>
      <p:ext uri="{BB962C8B-B14F-4D97-AF65-F5344CB8AC3E}">
        <p14:creationId xmlns:p14="http://schemas.microsoft.com/office/powerpoint/2010/main" val="1758187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[1] The PLM target architecture is</a:t>
            </a:r>
            <a:r>
              <a:rPr lang="sv-SE" baseline="0" dirty="0" smtClean="0"/>
              <a:t> a </a:t>
            </a:r>
            <a:r>
              <a:rPr lang="sv-SE" dirty="0" smtClean="0"/>
              <a:t>s</a:t>
            </a:r>
            <a:r>
              <a:rPr lang="sv-SE" baseline="0" dirty="0" smtClean="0"/>
              <a:t>o called Service-Oriented, Event Driven Architecture.</a:t>
            </a:r>
          </a:p>
          <a:p>
            <a:endParaRPr lang="sv-SE" baseline="0" dirty="0" smtClean="0"/>
          </a:p>
          <a:p>
            <a:r>
              <a:rPr lang="sv-SE" baseline="0" dirty="0" smtClean="0"/>
              <a:t>[2] This means that applications [3] provide and consume services on a service bus in a loosely coupled way.</a:t>
            </a:r>
          </a:p>
          <a:p>
            <a:r>
              <a:rPr lang="sv-SE" baseline="0" dirty="0" smtClean="0"/>
              <a:t>The event driven architecure is achieved by letting applications publish event messages when data is changed inside the applications using a publish-subscribe integration pattern. </a:t>
            </a:r>
          </a:p>
          <a:p>
            <a:endParaRPr lang="sv-SE" baseline="0" dirty="0" smtClean="0"/>
          </a:p>
          <a:p>
            <a:r>
              <a:rPr lang="sv-SE" baseline="0" dirty="0" smtClean="0"/>
              <a:t>Logic can be reused by using a request-reply service were applications sends a request and asyncronously get a response.</a:t>
            </a:r>
          </a:p>
          <a:p>
            <a:r>
              <a:rPr lang="sv-SE" baseline="0" dirty="0" smtClean="0"/>
              <a:t>We will talk more about messages and the service bus in a moment.</a:t>
            </a:r>
          </a:p>
          <a:p>
            <a:endParaRPr lang="sv-SE" baseline="0" dirty="0" smtClean="0"/>
          </a:p>
          <a:p>
            <a:r>
              <a:rPr lang="sv-SE" baseline="0" dirty="0" smtClean="0"/>
              <a:t>[3] The service bus with all the services that applications expose on it, enables quick and easy sharing of data between applications and resuse of business logic.</a:t>
            </a:r>
          </a:p>
          <a:p>
            <a:endParaRPr lang="sv-SE" baseline="0" dirty="0" smtClean="0"/>
          </a:p>
          <a:p>
            <a:r>
              <a:rPr lang="sv-SE" baseline="0" dirty="0" smtClean="0"/>
              <a:t>[4] Note that this is not a Service Oriented Architecture based on WebServices.</a:t>
            </a:r>
          </a:p>
          <a:p>
            <a:endParaRPr lang="sv-SE" dirty="0" smtClean="0"/>
          </a:p>
          <a:p>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19</a:t>
            </a:fld>
            <a:endParaRPr lang="sv-SE"/>
          </a:p>
        </p:txBody>
      </p:sp>
    </p:spTree>
    <p:extLst>
      <p:ext uri="{BB962C8B-B14F-4D97-AF65-F5344CB8AC3E}">
        <p14:creationId xmlns:p14="http://schemas.microsoft.com/office/powerpoint/2010/main" val="195608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sv-SE" dirty="0" smtClean="0"/>
              <a:t>Let’s look at the content of this e-learning.</a:t>
            </a:r>
          </a:p>
          <a:p>
            <a:pPr marL="228600" indent="-228600">
              <a:buFont typeface="+mj-lt"/>
              <a:buAutoNum type="arabicPeriod"/>
            </a:pPr>
            <a:r>
              <a:rPr lang="sv-SE" dirty="0" smtClean="0"/>
              <a:t>We will </a:t>
            </a:r>
            <a:r>
              <a:rPr lang="sv-SE" baseline="0" dirty="0" smtClean="0"/>
              <a:t>start off to explain how Product Lifcycle Managment is defined at Volvo Group.</a:t>
            </a:r>
          </a:p>
          <a:p>
            <a:pPr marL="228600" indent="-228600">
              <a:buFont typeface="+mj-lt"/>
              <a:buAutoNum type="arabicPeriod"/>
            </a:pPr>
            <a:r>
              <a:rPr lang="sv-SE" baseline="0" dirty="0" smtClean="0"/>
              <a:t>Then we describe the challenges that the business is facing and both the business and IT strategy of the PLM domain.</a:t>
            </a:r>
          </a:p>
          <a:p>
            <a:pPr marL="228600" indent="-228600">
              <a:buFont typeface="+mj-lt"/>
              <a:buAutoNum type="arabicPeriod"/>
            </a:pPr>
            <a:r>
              <a:rPr lang="sv-SE" baseline="0" dirty="0" smtClean="0"/>
              <a:t>In the third chapter we explain the target architecture of the PLM domain.</a:t>
            </a:r>
          </a:p>
          <a:p>
            <a:pPr marL="228600" indent="-228600">
              <a:buFont typeface="+mj-lt"/>
              <a:buAutoNum type="arabicPeriod"/>
            </a:pPr>
            <a:r>
              <a:rPr lang="sv-SE" baseline="0" dirty="0" smtClean="0"/>
              <a:t>After this we will look into the transition taking us from the As-Is to the To-Be architecture.</a:t>
            </a:r>
          </a:p>
        </p:txBody>
      </p:sp>
      <p:sp>
        <p:nvSpPr>
          <p:cNvPr id="4" name="Slide Number Placeholder 3"/>
          <p:cNvSpPr>
            <a:spLocks noGrp="1"/>
          </p:cNvSpPr>
          <p:nvPr>
            <p:ph type="sldNum" sz="quarter" idx="10"/>
          </p:nvPr>
        </p:nvSpPr>
        <p:spPr/>
        <p:txBody>
          <a:bodyPr/>
          <a:lstStyle/>
          <a:p>
            <a:fld id="{41586B4A-98AF-46B3-B02F-1EC24BAC47F1}" type="slidenum">
              <a:rPr lang="sv-SE" smtClean="0"/>
              <a:t>2</a:t>
            </a:fld>
            <a:endParaRPr lang="sv-SE"/>
          </a:p>
        </p:txBody>
      </p:sp>
    </p:spTree>
    <p:extLst>
      <p:ext uri="{BB962C8B-B14F-4D97-AF65-F5344CB8AC3E}">
        <p14:creationId xmlns:p14="http://schemas.microsoft.com/office/powerpoint/2010/main" val="3811041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smtClean="0">
                <a:effectLst/>
              </a:rPr>
              <a:t>[1] A Service Bus is an architectural pattern used to implement integration between applications in a </a:t>
            </a:r>
            <a:r>
              <a:rPr lang="en-US" b="0" dirty="0" smtClean="0">
                <a:effectLst/>
              </a:rPr>
              <a:t>Service Oriented Architecture.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effectLst/>
              </a:rPr>
              <a:t>The main purpose is to decouple applications. By doing so</a:t>
            </a:r>
            <a:r>
              <a:rPr lang="en-US" baseline="0" dirty="0" smtClean="0">
                <a:effectLst/>
              </a:rPr>
              <a:t> we increase the flexibility to adopt changes.</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0" dirty="0" smtClean="0">
              <a:effectLst/>
            </a:endParaRPr>
          </a:p>
          <a:p>
            <a:pPr marL="171450" indent="-171450">
              <a:buFont typeface="Arial" pitchFamily="34" charset="0"/>
              <a:buChar char="•"/>
            </a:pPr>
            <a:r>
              <a:rPr lang="en-US" dirty="0" smtClean="0">
                <a:effectLst/>
              </a:rPr>
              <a:t>There will be a number of Service Bus implementations within Volvo.</a:t>
            </a:r>
            <a:r>
              <a:rPr lang="en-US" baseline="0" dirty="0" smtClean="0">
                <a:effectLst/>
              </a:rPr>
              <a:t> E</a:t>
            </a:r>
            <a:r>
              <a:rPr lang="en-US" dirty="0" smtClean="0">
                <a:effectLst/>
              </a:rPr>
              <a:t>ach Service Bus is a logical implementation within an information domain such as PLM, SCM, CLM and BA.</a:t>
            </a:r>
            <a:r>
              <a:rPr lang="en-US" baseline="0" dirty="0" smtClean="0">
                <a:effectLst/>
              </a:rPr>
              <a:t> B</a:t>
            </a:r>
            <a:r>
              <a:rPr lang="en-US" dirty="0" smtClean="0">
                <a:effectLst/>
              </a:rPr>
              <a:t>ut </a:t>
            </a:r>
            <a:r>
              <a:rPr lang="en-US" baseline="0" dirty="0" smtClean="0">
                <a:effectLst/>
              </a:rPr>
              <a:t>they are all are based on the same technical platform, the Volvo Group Integration Platform.</a:t>
            </a:r>
            <a:endParaRPr lang="en-US" dirty="0" smtClean="0">
              <a:effectLst/>
            </a:endParaRPr>
          </a:p>
          <a:p>
            <a:pPr marL="171450" indent="-171450">
              <a:buFont typeface="Arial" pitchFamily="34" charset="0"/>
              <a:buChar char="•"/>
            </a:pPr>
            <a:r>
              <a:rPr lang="en-US" dirty="0" smtClean="0">
                <a:effectLst/>
              </a:rPr>
              <a:t>For each Service Bus there is an agreement around which connectivity technology to use, how message routing shall be implemented and which information models that</a:t>
            </a:r>
            <a:r>
              <a:rPr lang="en-US" baseline="0" dirty="0" smtClean="0">
                <a:effectLst/>
              </a:rPr>
              <a:t> </a:t>
            </a:r>
            <a:r>
              <a:rPr lang="en-US" dirty="0" smtClean="0">
                <a:effectLst/>
              </a:rPr>
              <a:t>shall be used.</a:t>
            </a:r>
          </a:p>
          <a:p>
            <a:pPr marL="0" indent="0">
              <a:buFont typeface="Arial" pitchFamily="34" charset="0"/>
              <a:buNone/>
            </a:pPr>
            <a:endParaRPr lang="en-US" dirty="0" smtClean="0">
              <a:effectLst/>
            </a:endParaRPr>
          </a:p>
          <a:p>
            <a:pPr marL="171450" indent="-171450">
              <a:buFont typeface="Arial" pitchFamily="34" charset="0"/>
              <a:buChar char="•"/>
            </a:pPr>
            <a:r>
              <a:rPr lang="en-US" dirty="0" smtClean="0">
                <a:effectLst/>
              </a:rPr>
              <a:t>[2] For the Service Bus</a:t>
            </a:r>
            <a:r>
              <a:rPr lang="en-US" baseline="0" dirty="0" smtClean="0">
                <a:effectLst/>
              </a:rPr>
              <a:t> in the PLM domain the message transport is based on </a:t>
            </a:r>
            <a:r>
              <a:rPr lang="en-US" baseline="0" dirty="0" err="1" smtClean="0">
                <a:effectLst/>
              </a:rPr>
              <a:t>Websphere</a:t>
            </a:r>
            <a:r>
              <a:rPr lang="en-US" baseline="0" dirty="0" smtClean="0">
                <a:effectLst/>
              </a:rPr>
              <a:t> MQ [3], the routing functionality is provided by the lightweight router GimR [4]. It has one internal Volvo Canonical Message Format and another one based on OMG PLM Services 2.0, the latter one is to be used for Commercial Off The Shelf and external partners [5]. </a:t>
            </a:r>
          </a:p>
          <a:p>
            <a:pPr marL="171450" indent="-171450">
              <a:buFont typeface="Arial" pitchFamily="34" charset="0"/>
              <a:buChar char="•"/>
            </a:pPr>
            <a:r>
              <a:rPr lang="en-US" baseline="0" dirty="0" smtClean="0">
                <a:effectLst/>
              </a:rPr>
              <a:t>Each application providing or consuming services needs a service bus adapter to connect to the bus [6].</a:t>
            </a:r>
            <a:endParaRPr lang="en-US" dirty="0" smtClean="0">
              <a:effectLst/>
            </a:endParaRPr>
          </a:p>
          <a:p>
            <a:endParaRPr lang="sv-SE" dirty="0" smtClean="0"/>
          </a:p>
          <a:p>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20</a:t>
            </a:fld>
            <a:endParaRPr lang="sv-SE"/>
          </a:p>
        </p:txBody>
      </p:sp>
    </p:spTree>
    <p:extLst>
      <p:ext uri="{BB962C8B-B14F-4D97-AF65-F5344CB8AC3E}">
        <p14:creationId xmlns:p14="http://schemas.microsoft.com/office/powerpoint/2010/main" val="799843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t>[1] The Service Bus would</a:t>
            </a:r>
            <a:r>
              <a:rPr lang="en-US" sz="1200" baseline="0" dirty="0" smtClean="0"/>
              <a:t> not be of much use if it wouldn’t be for the applications using it to exchange data.</a:t>
            </a:r>
            <a:endParaRPr lang="en-US" sz="120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t>[2] Applications shall be compliant with the Volvo Group Target Architecture and developed using [3] </a:t>
            </a:r>
            <a:r>
              <a:rPr lang="en-US" sz="1200" b="0" dirty="0" smtClean="0"/>
              <a:t>Domain Driven Design </a:t>
            </a:r>
            <a:r>
              <a:rPr lang="sv-SE" sz="1200" dirty="0" smtClean="0"/>
              <a:t>with fine granular domain components</a:t>
            </a:r>
            <a:r>
              <a:rPr lang="en-US" sz="1200" dirty="0" smtClean="0"/>
              <a:t>.</a:t>
            </a:r>
            <a:r>
              <a:rPr lang="en-US" sz="1200" baseline="0" dirty="0" smtClean="0"/>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smtClean="0"/>
              <a:t>[4] </a:t>
            </a:r>
            <a:r>
              <a:rPr lang="en-US" sz="1200" dirty="0" smtClean="0"/>
              <a:t>The applications shall honor the </a:t>
            </a:r>
            <a:r>
              <a:rPr lang="en-US" sz="1200" b="0" dirty="0" smtClean="0"/>
              <a:t>Single Responsibility Principle.</a:t>
            </a:r>
            <a:r>
              <a:rPr lang="en-US" sz="1200" b="0" baseline="0" dirty="0" smtClean="0"/>
              <a:t> That means they should </a:t>
            </a:r>
            <a:r>
              <a:rPr lang="en-US" sz="1200" dirty="0" smtClean="0"/>
              <a:t>have only one reason to change. Hence we should</a:t>
            </a:r>
            <a:r>
              <a:rPr lang="en-US" sz="1200" baseline="0" dirty="0" smtClean="0"/>
              <a:t> strive for</a:t>
            </a:r>
            <a:r>
              <a:rPr lang="en-US" sz="1200" dirty="0" smtClean="0"/>
              <a:t> small applications rather than multi-purpose monolithic applications.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t>[5] Java/Linux is the preferred platform </a:t>
            </a:r>
            <a:r>
              <a:rPr lang="en-US" sz="1200" baseline="0" dirty="0" smtClean="0"/>
              <a:t>for applications in </a:t>
            </a:r>
            <a:r>
              <a:rPr lang="en-US" sz="1200" dirty="0" smtClean="0"/>
              <a:t>the PLM domain.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t>[6] Applications realize services that are published on the Service Bus.</a:t>
            </a:r>
          </a:p>
          <a:p>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21</a:t>
            </a:fld>
            <a:endParaRPr lang="sv-SE"/>
          </a:p>
        </p:txBody>
      </p:sp>
    </p:spTree>
    <p:extLst>
      <p:ext uri="{BB962C8B-B14F-4D97-AF65-F5344CB8AC3E}">
        <p14:creationId xmlns:p14="http://schemas.microsoft.com/office/powerpoint/2010/main" val="970588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200" dirty="0" smtClean="0"/>
              <a:t>[1] </a:t>
            </a:r>
          </a:p>
          <a:p>
            <a:pPr marL="0" indent="0">
              <a:buFont typeface="Arial" pitchFamily="34" charset="0"/>
              <a:buNone/>
            </a:pPr>
            <a:r>
              <a:rPr lang="en-US" sz="1200" baseline="0" dirty="0" smtClean="0"/>
              <a:t>[2] </a:t>
            </a:r>
            <a:r>
              <a:rPr lang="en-US" sz="1200" dirty="0" smtClean="0"/>
              <a:t>So,</a:t>
            </a:r>
            <a:r>
              <a:rPr lang="en-US" sz="1200" baseline="0" dirty="0" smtClean="0"/>
              <a:t> w</a:t>
            </a:r>
            <a:r>
              <a:rPr lang="en-US" sz="1200" dirty="0" smtClean="0"/>
              <a:t>hy do we need a service bus</a:t>
            </a:r>
            <a:r>
              <a:rPr lang="en-US" sz="1200" baseline="0" dirty="0" smtClean="0"/>
              <a:t> adapter? </a:t>
            </a:r>
          </a:p>
          <a:p>
            <a:pPr marL="0" indent="0">
              <a:buFont typeface="Arial" pitchFamily="34" charset="0"/>
              <a:buNone/>
            </a:pPr>
            <a:r>
              <a:rPr lang="en-US" sz="1200" dirty="0" smtClean="0"/>
              <a:t>[3] It is used to connect an application to the service bus so that the application can provide</a:t>
            </a:r>
            <a:r>
              <a:rPr lang="en-US" sz="1200" baseline="0" dirty="0" smtClean="0"/>
              <a:t> and </a:t>
            </a:r>
            <a:r>
              <a:rPr lang="en-US" sz="1200" dirty="0" smtClean="0"/>
              <a:t>consume services. </a:t>
            </a:r>
            <a:br>
              <a:rPr lang="en-US" sz="1200" dirty="0" smtClean="0"/>
            </a:br>
            <a:r>
              <a:rPr lang="en-US" sz="1200" dirty="0" smtClean="0"/>
              <a:t>The implementation can differ </a:t>
            </a:r>
            <a:r>
              <a:rPr lang="en-US" sz="1200" baseline="0" dirty="0" smtClean="0"/>
              <a:t>but it should always be considered as an application responsibility.</a:t>
            </a:r>
          </a:p>
          <a:p>
            <a:pPr marL="0" indent="0">
              <a:buFont typeface="Arial" pitchFamily="34" charset="0"/>
              <a:buNone/>
            </a:pPr>
            <a:endParaRPr lang="en-US" sz="1200" dirty="0" smtClean="0"/>
          </a:p>
          <a:p>
            <a:pPr marL="0" indent="0">
              <a:buFont typeface="Arial" pitchFamily="34" charset="0"/>
              <a:buNone/>
            </a:pPr>
            <a:r>
              <a:rPr lang="en-US" sz="1200" dirty="0" smtClean="0"/>
              <a:t>[4] When</a:t>
            </a:r>
            <a:r>
              <a:rPr lang="en-US" sz="1200" baseline="0" dirty="0" smtClean="0"/>
              <a:t> selecting how to implement the adapter, use the following priority order</a:t>
            </a:r>
            <a:r>
              <a:rPr lang="en-US" sz="1200" dirty="0" smtClean="0"/>
              <a:t>:</a:t>
            </a:r>
          </a:p>
          <a:p>
            <a:pPr marL="514350" indent="-514350">
              <a:spcBef>
                <a:spcPts val="1200"/>
              </a:spcBef>
              <a:buFont typeface="+mj-lt"/>
              <a:buAutoNum type="arabicPeriod"/>
            </a:pPr>
            <a:r>
              <a:rPr lang="en-US" sz="1200" dirty="0" smtClean="0"/>
              <a:t>The Service Bus Adapter should be developed as part of the application’s normal development environment if possible.</a:t>
            </a:r>
          </a:p>
          <a:p>
            <a:pPr marL="514350" indent="-514350">
              <a:spcBef>
                <a:spcPts val="1200"/>
              </a:spcBef>
              <a:buFont typeface="+mj-lt"/>
              <a:buAutoNum type="arabicPeriod"/>
            </a:pPr>
            <a:r>
              <a:rPr lang="en-US" sz="1200" dirty="0" smtClean="0"/>
              <a:t>If this is not the case, the adapter could be developed in Java and be deployed separately. One example</a:t>
            </a:r>
            <a:r>
              <a:rPr lang="en-US" sz="1200" baseline="0" dirty="0" smtClean="0"/>
              <a:t> of this is </a:t>
            </a:r>
            <a:r>
              <a:rPr lang="en-US" sz="1200" dirty="0" smtClean="0"/>
              <a:t>the KOLA adapter.</a:t>
            </a:r>
          </a:p>
          <a:p>
            <a:pPr marL="514350" indent="-514350">
              <a:spcBef>
                <a:spcPts val="1200"/>
              </a:spcBef>
              <a:buFont typeface="+mj-lt"/>
              <a:buAutoNum type="arabicPeriod"/>
            </a:pPr>
            <a:r>
              <a:rPr lang="en-US" sz="1200" dirty="0" smtClean="0"/>
              <a:t>If this isn’t possible the WebSphere Message Broker may be used.</a:t>
            </a:r>
          </a:p>
          <a:p>
            <a:endParaRPr lang="sv-SE" dirty="0" smtClean="0"/>
          </a:p>
          <a:p>
            <a:r>
              <a:rPr lang="en-US" dirty="0" smtClean="0"/>
              <a:t>[5] From a Volvo Group Target Architecture perspective, the service bus adapter is positioned in the orange Proxy-Gateway components</a:t>
            </a:r>
            <a:r>
              <a:rPr lang="en-US" baseline="0" dirty="0" smtClean="0"/>
              <a:t> where it is taking care of the </a:t>
            </a:r>
            <a:r>
              <a:rPr lang="en-US" sz="1200" kern="1200" dirty="0" smtClean="0">
                <a:solidFill>
                  <a:schemeClr val="tx1"/>
                </a:solidFill>
                <a:effectLst/>
                <a:latin typeface="+mn-lt"/>
                <a:ea typeface="+mn-ea"/>
                <a:cs typeface="+mn-cs"/>
              </a:rPr>
              <a:t>transformation &amp; value translation functionality</a:t>
            </a:r>
            <a:r>
              <a:rPr lang="en-US" dirty="0" smtClean="0"/>
              <a:t>.</a:t>
            </a:r>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22</a:t>
            </a:fld>
            <a:endParaRPr lang="sv-SE"/>
          </a:p>
        </p:txBody>
      </p:sp>
    </p:spTree>
    <p:extLst>
      <p:ext uri="{BB962C8B-B14F-4D97-AF65-F5344CB8AC3E}">
        <p14:creationId xmlns:p14="http://schemas.microsoft.com/office/powerpoint/2010/main" val="1048529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sv-SE" sz="1200" dirty="0" smtClean="0"/>
              <a:t>[1] The Service</a:t>
            </a:r>
            <a:r>
              <a:rPr lang="sv-SE" sz="1200" baseline="0" dirty="0" smtClean="0"/>
              <a:t> Bus concept includes a </a:t>
            </a:r>
            <a:r>
              <a:rPr lang="sv-SE" sz="1200" dirty="0" smtClean="0"/>
              <a:t>so called Canonical Data Model which is a common information model for data that is exchanged on the Service Bus. </a:t>
            </a:r>
          </a:p>
          <a:p>
            <a:pPr marL="0" indent="0">
              <a:buFont typeface="Arial" pitchFamily="34" charset="0"/>
              <a:buNone/>
            </a:pPr>
            <a:r>
              <a:rPr lang="en-US" baseline="0" dirty="0" smtClean="0">
                <a:effectLst/>
              </a:rPr>
              <a:t>The corresponding message format is called a Canonical </a:t>
            </a:r>
            <a:r>
              <a:rPr lang="en-US" dirty="0" smtClean="0">
                <a:effectLst/>
              </a:rPr>
              <a:t>Message Format or CMF</a:t>
            </a:r>
            <a:r>
              <a:rPr lang="sv-SE" sz="1200" dirty="0" smtClean="0"/>
              <a:t>.</a:t>
            </a:r>
            <a:r>
              <a:rPr lang="sv-SE" sz="1200" baseline="0" dirty="0" smtClean="0"/>
              <a:t>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sv-SE" sz="1200" baseline="0" dirty="0" smtClean="0"/>
              <a:t>[2] The Canonical Data Model grows as more applications are connected to the bus. However, it only </a:t>
            </a:r>
            <a:r>
              <a:rPr lang="sv-SE" sz="1200" dirty="0" smtClean="0"/>
              <a:t>contains what other applications need to know. </a:t>
            </a:r>
          </a:p>
          <a:p>
            <a:pPr marL="0" indent="0">
              <a:buFont typeface="Arial" pitchFamily="34" charset="0"/>
              <a:buNone/>
            </a:pPr>
            <a:r>
              <a:rPr lang="sv-SE" sz="1200" baseline="0" dirty="0" smtClean="0"/>
              <a:t>[3] It is </a:t>
            </a:r>
            <a:r>
              <a:rPr lang="sv-SE" sz="1200" dirty="0" smtClean="0"/>
              <a:t>used to harmonize</a:t>
            </a:r>
            <a:r>
              <a:rPr lang="sv-SE" sz="1200" baseline="0" dirty="0" smtClean="0"/>
              <a:t> the data that is exchanged on the service bus and acts as the common language.</a:t>
            </a:r>
          </a:p>
          <a:p>
            <a:pPr marL="0" indent="0">
              <a:buFont typeface="Arial" pitchFamily="34" charset="0"/>
              <a:buNone/>
            </a:pPr>
            <a:endParaRPr lang="sv-SE" sz="1200" baseline="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23</a:t>
            </a:fld>
            <a:endParaRPr lang="sv-SE"/>
          </a:p>
        </p:txBody>
      </p:sp>
    </p:spTree>
    <p:extLst>
      <p:ext uri="{BB962C8B-B14F-4D97-AF65-F5344CB8AC3E}">
        <p14:creationId xmlns:p14="http://schemas.microsoft.com/office/powerpoint/2010/main" val="2333007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The</a:t>
            </a:r>
            <a:r>
              <a:rPr lang="en-US" sz="1200" baseline="0" dirty="0" smtClean="0">
                <a:effectLst/>
              </a:rPr>
              <a:t> use of a Canonical Message Format limits the number of application specific message formats that each application needs to know.</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effectLst/>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A Canonical Message Format can have several forms and be developed within a specific domain or be an official standard like OMG PLM Services.</a:t>
            </a:r>
          </a:p>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smtClean="0"/>
              <a:t>The PLM Service Bus has</a:t>
            </a:r>
            <a:r>
              <a:rPr lang="sv-SE" sz="1200" baseline="0" dirty="0" smtClean="0"/>
              <a:t> today </a:t>
            </a:r>
            <a:r>
              <a:rPr lang="sv-SE" sz="1200" dirty="0" smtClean="0"/>
              <a:t>two</a:t>
            </a:r>
            <a:r>
              <a:rPr lang="sv-SE" sz="1200" baseline="0" dirty="0" smtClean="0"/>
              <a:t> Canonical Message Formats. The first format is Volvo specific and should be used for Volvo applications. The second format is based on the OMG PLM Services standard and is to be used for Commercial Off The Shelf applications and external applications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baseline="0" dirty="0" smtClean="0"/>
              <a:t>[2] For example if a Volvo developed application such as ProTOM consumes a service from the KOLA application is uses the Volvo Group Canonical Message Format.</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baseline="0" dirty="0" smtClean="0"/>
              <a:t>[3] But if the Commercial Off The Shelf application PDMLink needs the same data it uses a similar service that uses the OMG PLM Services format instead. </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sz="1200" baseline="0" dirty="0" smtClean="0"/>
              <a:t>The format of the header is normally the same except the name of the service and so on, but the body part is formatted differently.</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24</a:t>
            </a:fld>
            <a:endParaRPr lang="sv-SE"/>
          </a:p>
        </p:txBody>
      </p:sp>
    </p:spTree>
    <p:extLst>
      <p:ext uri="{BB962C8B-B14F-4D97-AF65-F5344CB8AC3E}">
        <p14:creationId xmlns:p14="http://schemas.microsoft.com/office/powerpoint/2010/main" val="360936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[1] The Volvo Group Canonical Message Format is owned by Corporate Process and</a:t>
            </a:r>
            <a:r>
              <a:rPr lang="en-US" sz="1200" baseline="0" dirty="0" smtClean="0"/>
              <a:t> </a:t>
            </a:r>
            <a:r>
              <a:rPr lang="en-US" sz="1200" dirty="0" smtClean="0"/>
              <a:t>IT and managed by Volvo Group Integration Office. </a:t>
            </a:r>
          </a:p>
          <a:p>
            <a:r>
              <a:rPr lang="sv-SE" dirty="0" smtClean="0"/>
              <a:t>The associated guidelines</a:t>
            </a:r>
            <a:r>
              <a:rPr lang="sv-SE" baseline="0" dirty="0" smtClean="0"/>
              <a:t> that are published as a WIKI </a:t>
            </a:r>
            <a:r>
              <a:rPr lang="sv-SE" dirty="0" smtClean="0"/>
              <a:t>defines the [2] message </a:t>
            </a:r>
            <a:r>
              <a:rPr lang="en-US" sz="1200" dirty="0" smtClean="0"/>
              <a:t>structure,</a:t>
            </a:r>
            <a:r>
              <a:rPr lang="en-US" sz="1200" baseline="0" dirty="0" smtClean="0"/>
              <a:t> </a:t>
            </a:r>
            <a:r>
              <a:rPr lang="en-US" sz="1200" dirty="0" smtClean="0"/>
              <a:t>header structure</a:t>
            </a:r>
            <a:r>
              <a:rPr lang="en-US" sz="1200" baseline="0" dirty="0" smtClean="0"/>
              <a:t>,</a:t>
            </a:r>
            <a:r>
              <a:rPr lang="en-US" sz="1200" dirty="0" smtClean="0"/>
              <a:t> error handling and verbs</a:t>
            </a:r>
            <a:r>
              <a:rPr lang="sv-SE" sz="1200" baseline="0" dirty="0" smtClean="0"/>
              <a:t> </a:t>
            </a:r>
            <a:r>
              <a:rPr lang="sv-SE" baseline="0" dirty="0" smtClean="0"/>
              <a:t>of XML formatted messages as well as [3] versioning of message schemas. It also covers [4] how to manage identifiers and enumerations and [5] how to manage namespaces as well as [6] how and where to publish the message schemas.</a:t>
            </a:r>
            <a:endParaRPr lang="sv-SE" dirty="0" smtClean="0"/>
          </a:p>
          <a:p>
            <a:r>
              <a:rPr lang="sv-SE" dirty="0" smtClean="0"/>
              <a:t>The format is </a:t>
            </a:r>
            <a:r>
              <a:rPr lang="sv-SE" baseline="0" dirty="0" smtClean="0"/>
              <a:t>influenced by </a:t>
            </a:r>
            <a:r>
              <a:rPr lang="en-US" baseline="0" dirty="0" smtClean="0"/>
              <a:t>Open Applications Group Integration Specification, OAGIS, but with </a:t>
            </a:r>
            <a:r>
              <a:rPr lang="sv-SE" baseline="0" dirty="0" smtClean="0"/>
              <a:t>some</a:t>
            </a:r>
            <a:r>
              <a:rPr lang="en-US" baseline="0" dirty="0" smtClean="0"/>
              <a:t> simplifications.</a:t>
            </a:r>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25</a:t>
            </a:fld>
            <a:endParaRPr lang="sv-SE"/>
          </a:p>
        </p:txBody>
      </p:sp>
    </p:spTree>
    <p:extLst>
      <p:ext uri="{BB962C8B-B14F-4D97-AF65-F5344CB8AC3E}">
        <p14:creationId xmlns:p14="http://schemas.microsoft.com/office/powerpoint/2010/main" val="3908910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sv-SE" altLang="sv-SE" dirty="0" smtClean="0"/>
              <a:t>[1]The OMG PLM Services specification defines an [2] </a:t>
            </a:r>
            <a:r>
              <a:rPr lang="sv-SE" altLang="sv-SE" b="0" dirty="0" smtClean="0"/>
              <a:t>Informational model </a:t>
            </a:r>
            <a:r>
              <a:rPr lang="sv-SE" altLang="sv-SE" dirty="0" smtClean="0"/>
              <a:t>to represent the product data and a [3] </a:t>
            </a:r>
            <a:r>
              <a:rPr lang="sv-SE" altLang="sv-SE" b="0" dirty="0" smtClean="0"/>
              <a:t>Computational model </a:t>
            </a:r>
            <a:r>
              <a:rPr lang="sv-SE" altLang="sv-SE" dirty="0" smtClean="0"/>
              <a:t>to query and navigate the product data.</a:t>
            </a:r>
          </a:p>
          <a:p>
            <a:pPr lvl="0"/>
            <a:endParaRPr lang="sv-SE" altLang="sv-SE" dirty="0" smtClean="0"/>
          </a:p>
          <a:p>
            <a:pPr lvl="0"/>
            <a:r>
              <a:rPr lang="sv-SE" altLang="sv-SE" b="0" dirty="0" smtClean="0"/>
              <a:t>In the standard</a:t>
            </a:r>
            <a:r>
              <a:rPr lang="sv-SE" altLang="sv-SE" b="0" baseline="0" dirty="0" smtClean="0"/>
              <a:t>, </a:t>
            </a:r>
            <a:r>
              <a:rPr lang="sv-SE" altLang="sv-SE" b="0" dirty="0" smtClean="0"/>
              <a:t>services are </a:t>
            </a:r>
            <a:r>
              <a:rPr lang="sv-SE" altLang="sv-SE" dirty="0" smtClean="0"/>
              <a:t>derived from the combination of the informational model and computational model that allows creating, reading, updating, and deleting the product data and are realized as WebServices.</a:t>
            </a:r>
            <a:r>
              <a:rPr lang="sv-SE" altLang="sv-SE" baseline="0" dirty="0" smtClean="0"/>
              <a:t> [4] This is not compliant with the Volvo Group target Architecture. Therefore services on the PLM Service Bus represent the product data using the information model XML schema of OMG PLM Services but not the Computational Model schema. Instead the header of the Volvo Group Message Format is used.</a:t>
            </a:r>
            <a:endParaRPr lang="sv-SE" altLang="sv-SE"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26</a:t>
            </a:fld>
            <a:endParaRPr lang="sv-SE"/>
          </a:p>
        </p:txBody>
      </p:sp>
    </p:spTree>
    <p:extLst>
      <p:ext uri="{BB962C8B-B14F-4D97-AF65-F5344CB8AC3E}">
        <p14:creationId xmlns:p14="http://schemas.microsoft.com/office/powerpoint/2010/main" val="2529272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368301" algn="l">
              <a:spcBef>
                <a:spcPct val="50000"/>
              </a:spcBef>
              <a:defRPr/>
            </a:pPr>
            <a:r>
              <a:rPr lang="en-US" sz="1200" dirty="0" smtClean="0">
                <a:solidFill>
                  <a:srgbClr val="000000"/>
                </a:solidFill>
              </a:rPr>
              <a:t>Today</a:t>
            </a:r>
            <a:r>
              <a:rPr lang="en-US" sz="1200" baseline="0" dirty="0" smtClean="0">
                <a:solidFill>
                  <a:srgbClr val="000000"/>
                </a:solidFill>
              </a:rPr>
              <a:t> many integrations are performed by sending large files that are created once a day.</a:t>
            </a:r>
          </a:p>
          <a:p>
            <a:pPr marL="0" lvl="0" indent="-368301" algn="l">
              <a:spcBef>
                <a:spcPct val="50000"/>
              </a:spcBef>
              <a:defRPr/>
            </a:pPr>
            <a:r>
              <a:rPr lang="en-US" sz="1200" baseline="0" dirty="0" smtClean="0">
                <a:solidFill>
                  <a:srgbClr val="000000"/>
                </a:solidFill>
              </a:rPr>
              <a:t>Hence, it takes one day for a change in the source application to be available in the downstream application. </a:t>
            </a:r>
          </a:p>
          <a:p>
            <a:pPr marL="0" marR="0" lvl="0" indent="-368301" algn="l" defTabSz="914400" rtl="0" eaLnBrk="1" fontAlgn="auto" latinLnBrk="0" hangingPunct="1">
              <a:lnSpc>
                <a:spcPct val="100000"/>
              </a:lnSpc>
              <a:spcBef>
                <a:spcPct val="50000"/>
              </a:spcBef>
              <a:spcAft>
                <a:spcPts val="0"/>
              </a:spcAft>
              <a:buClrTx/>
              <a:buSzTx/>
              <a:buFontTx/>
              <a:buNone/>
              <a:tabLst/>
              <a:defRPr/>
            </a:pPr>
            <a:endParaRPr lang="en-US" sz="1200" baseline="0" dirty="0" smtClean="0">
              <a:solidFill>
                <a:srgbClr val="000000"/>
              </a:solidFill>
            </a:endParaRPr>
          </a:p>
          <a:p>
            <a:pPr marL="0" marR="0" lvl="0" indent="-368301" algn="l" defTabSz="914400" rtl="0" eaLnBrk="1" fontAlgn="auto" latinLnBrk="0" hangingPunct="1">
              <a:lnSpc>
                <a:spcPct val="100000"/>
              </a:lnSpc>
              <a:spcBef>
                <a:spcPct val="50000"/>
              </a:spcBef>
              <a:spcAft>
                <a:spcPts val="0"/>
              </a:spcAft>
              <a:buClrTx/>
              <a:buSzTx/>
              <a:buFontTx/>
              <a:buNone/>
              <a:tabLst/>
              <a:defRPr/>
            </a:pPr>
            <a:r>
              <a:rPr lang="en-US" sz="1200" baseline="0" dirty="0" smtClean="0">
                <a:solidFill>
                  <a:srgbClr val="000000"/>
                </a:solidFill>
              </a:rPr>
              <a:t>[2] One alternative is to use a publish-subscribe pattern. Applications that want to receive messages subscribe to the service by means of a configuration in the router. </a:t>
            </a:r>
          </a:p>
          <a:p>
            <a:pPr marL="0" marR="0" lvl="0" indent="-368301" algn="l" defTabSz="914400" rtl="0" eaLnBrk="1" fontAlgn="auto" latinLnBrk="0" hangingPunct="1">
              <a:lnSpc>
                <a:spcPct val="100000"/>
              </a:lnSpc>
              <a:spcBef>
                <a:spcPct val="50000"/>
              </a:spcBef>
              <a:spcAft>
                <a:spcPts val="0"/>
              </a:spcAft>
              <a:buClrTx/>
              <a:buSzTx/>
              <a:buFontTx/>
              <a:buNone/>
              <a:tabLst/>
              <a:defRPr/>
            </a:pPr>
            <a:endParaRPr lang="en-US" sz="1200" baseline="0" dirty="0" smtClean="0">
              <a:solidFill>
                <a:srgbClr val="000000"/>
              </a:solidFill>
            </a:endParaRPr>
          </a:p>
          <a:p>
            <a:pPr marL="0" marR="0" lvl="0" indent="-368301" algn="l" defTabSz="914400" rtl="0" eaLnBrk="1" fontAlgn="auto" latinLnBrk="0" hangingPunct="1">
              <a:lnSpc>
                <a:spcPct val="100000"/>
              </a:lnSpc>
              <a:spcBef>
                <a:spcPct val="50000"/>
              </a:spcBef>
              <a:spcAft>
                <a:spcPts val="0"/>
              </a:spcAft>
              <a:buClrTx/>
              <a:buSzTx/>
              <a:buFontTx/>
              <a:buNone/>
              <a:tabLst/>
              <a:defRPr/>
            </a:pPr>
            <a:r>
              <a:rPr lang="en-US" sz="1200" baseline="0" dirty="0" smtClean="0">
                <a:solidFill>
                  <a:srgbClr val="000000"/>
                </a:solidFill>
              </a:rPr>
              <a:t>[3]-[6] The sending application sends the messages to the router and the router distributes them to all applications that have subscribed to that particular message type or service. The subscription can include a filter to only receive for example part messages of a certain type.</a:t>
            </a:r>
            <a:endParaRPr lang="en-US" sz="1200" dirty="0" smtClean="0"/>
          </a:p>
          <a:p>
            <a:pPr marL="0" lvl="0" indent="-368301" algn="l">
              <a:spcBef>
                <a:spcPct val="50000"/>
              </a:spcBef>
              <a:defRPr/>
            </a:pPr>
            <a:endParaRPr lang="en-US" sz="1200" baseline="0" dirty="0" smtClean="0">
              <a:solidFill>
                <a:srgbClr val="000000"/>
              </a:solidFill>
            </a:endParaRPr>
          </a:p>
          <a:p>
            <a:pPr marL="0" lvl="0" indent="-368301" algn="l">
              <a:spcBef>
                <a:spcPct val="50000"/>
              </a:spcBef>
              <a:defRPr/>
            </a:pPr>
            <a:r>
              <a:rPr lang="en-US" sz="1200" baseline="0" dirty="0" smtClean="0">
                <a:solidFill>
                  <a:srgbClr val="000000"/>
                </a:solidFill>
              </a:rPr>
              <a:t>This has several benefits, the obvious one is time since the change is distributed more or less immediately. </a:t>
            </a:r>
          </a:p>
          <a:p>
            <a:pPr marL="0" lvl="0" indent="-368301" algn="l">
              <a:spcBef>
                <a:spcPct val="50000"/>
              </a:spcBef>
              <a:defRPr/>
            </a:pPr>
            <a:r>
              <a:rPr lang="en-US" sz="1200" baseline="0" dirty="0" smtClean="0">
                <a:solidFill>
                  <a:srgbClr val="000000"/>
                </a:solidFill>
              </a:rPr>
              <a:t>The second one is loose coupling between the provider and the consuming applications since they do not have to know about each other. It is also easy to add on more subscribers, so called service consumers.</a:t>
            </a:r>
          </a:p>
        </p:txBody>
      </p:sp>
      <p:sp>
        <p:nvSpPr>
          <p:cNvPr id="4" name="Slide Number Placeholder 3"/>
          <p:cNvSpPr>
            <a:spLocks noGrp="1"/>
          </p:cNvSpPr>
          <p:nvPr>
            <p:ph type="sldNum" sz="quarter" idx="10"/>
          </p:nvPr>
        </p:nvSpPr>
        <p:spPr/>
        <p:txBody>
          <a:bodyPr/>
          <a:lstStyle/>
          <a:p>
            <a:fld id="{41586B4A-98AF-46B3-B02F-1EC24BAC47F1}" type="slidenum">
              <a:rPr lang="sv-SE" smtClean="0"/>
              <a:t>27</a:t>
            </a:fld>
            <a:endParaRPr lang="sv-SE"/>
          </a:p>
        </p:txBody>
      </p:sp>
    </p:spTree>
    <p:extLst>
      <p:ext uri="{BB962C8B-B14F-4D97-AF65-F5344CB8AC3E}">
        <p14:creationId xmlns:p14="http://schemas.microsoft.com/office/powerpoint/2010/main" val="3574863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Here is an</a:t>
            </a:r>
            <a:r>
              <a:rPr lang="sv-SE" baseline="0" dirty="0" smtClean="0"/>
              <a:t> example of a message in Volvo Canonical Message Format. </a:t>
            </a:r>
          </a:p>
          <a:p>
            <a:r>
              <a:rPr lang="sv-SE" baseline="0" dirty="0" smtClean="0"/>
              <a:t>It is an extract of a SyncPart publish subscribe message that KOLA sends whenever a part is created or changed.</a:t>
            </a:r>
          </a:p>
          <a:p>
            <a:r>
              <a:rPr lang="sv-SE" baseline="0" dirty="0" smtClean="0"/>
              <a:t>This particular service is in production and KOLA sends around 50 000 of these messages every week.</a:t>
            </a:r>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28</a:t>
            </a:fld>
            <a:endParaRPr lang="sv-SE"/>
          </a:p>
        </p:txBody>
      </p:sp>
    </p:spTree>
    <p:extLst>
      <p:ext uri="{BB962C8B-B14F-4D97-AF65-F5344CB8AC3E}">
        <p14:creationId xmlns:p14="http://schemas.microsoft.com/office/powerpoint/2010/main" val="42383011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50000"/>
              </a:spcBef>
              <a:spcAft>
                <a:spcPct val="0"/>
              </a:spcAft>
              <a:buClrTx/>
              <a:buSzTx/>
              <a:buFont typeface="Arial" pitchFamily="34" charset="0"/>
              <a:buNone/>
              <a:tabLst/>
            </a:pPr>
            <a:r>
              <a:rPr lang="sv-SE" sz="1200" baseline="0" dirty="0" smtClean="0">
                <a:solidFill>
                  <a:schemeClr val="bg1"/>
                </a:solidFill>
                <a:latin typeface="Arial" charset="0"/>
              </a:rPr>
              <a:t>The application that want to use a service is called a consumer of the service and the application that exposes the service is called the service provider.</a:t>
            </a:r>
          </a:p>
          <a:p>
            <a:pPr marL="0" marR="0" indent="0" algn="l" defTabSz="914400" rtl="0" eaLnBrk="1" fontAlgn="base" latinLnBrk="0" hangingPunct="1">
              <a:lnSpc>
                <a:spcPct val="100000"/>
              </a:lnSpc>
              <a:spcBef>
                <a:spcPct val="50000"/>
              </a:spcBef>
              <a:spcAft>
                <a:spcPct val="0"/>
              </a:spcAft>
              <a:buClrTx/>
              <a:buSzTx/>
              <a:buFont typeface="Arial" pitchFamily="34" charset="0"/>
              <a:buNone/>
              <a:tabLst/>
            </a:pPr>
            <a:r>
              <a:rPr lang="sv-SE" sz="1200" baseline="0" dirty="0" smtClean="0">
                <a:solidFill>
                  <a:schemeClr val="bg1"/>
                </a:solidFill>
                <a:latin typeface="Arial" charset="0"/>
              </a:rPr>
              <a:t>In this example the application ProTOM wants to use a KOLA service that performes a breakdown of the product structure to get a resolved bill of material for a prototype.</a:t>
            </a:r>
          </a:p>
          <a:p>
            <a:pPr marL="0" marR="0" indent="0" algn="l" defTabSz="914400" rtl="0" eaLnBrk="1" fontAlgn="base" latinLnBrk="0" hangingPunct="1">
              <a:lnSpc>
                <a:spcPct val="100000"/>
              </a:lnSpc>
              <a:spcBef>
                <a:spcPct val="50000"/>
              </a:spcBef>
              <a:spcAft>
                <a:spcPct val="0"/>
              </a:spcAft>
              <a:buClrTx/>
              <a:buSzTx/>
              <a:buFont typeface="Arial" pitchFamily="34" charset="0"/>
              <a:buNone/>
              <a:tabLst/>
            </a:pPr>
            <a:r>
              <a:rPr lang="sv-SE" sz="1200" baseline="0" dirty="0" smtClean="0">
                <a:solidFill>
                  <a:schemeClr val="bg1"/>
                </a:solidFill>
                <a:latin typeface="Arial" charset="0"/>
              </a:rPr>
              <a:t>It all starts when ProTOM initiates the request, the service bus adapter transforms the request from the internal format to the canonical message format and puts a request message on the bus with the correct metadata so that it can be routed to the correct application, KOLA in this case. When the message is recieved by the KOLA adapter it is transformed from the canonical message format to the KOLA internal copy book format and the request is processed by the KOLA Mainframe server.</a:t>
            </a:r>
          </a:p>
          <a:p>
            <a:pPr marL="0" marR="0" indent="0" algn="l" defTabSz="914400" rtl="0" eaLnBrk="1" fontAlgn="base" latinLnBrk="0" hangingPunct="1">
              <a:lnSpc>
                <a:spcPct val="100000"/>
              </a:lnSpc>
              <a:spcBef>
                <a:spcPct val="50000"/>
              </a:spcBef>
              <a:spcAft>
                <a:spcPct val="0"/>
              </a:spcAft>
              <a:buClrTx/>
              <a:buSzTx/>
              <a:buFont typeface="Arial" pitchFamily="34" charset="0"/>
              <a:buNone/>
              <a:tabLst/>
            </a:pPr>
            <a:r>
              <a:rPr lang="sv-SE" sz="1200" baseline="0" dirty="0" smtClean="0">
                <a:solidFill>
                  <a:schemeClr val="bg1"/>
                </a:solidFill>
                <a:latin typeface="Arial" charset="0"/>
              </a:rPr>
              <a:t>When the response is ready the KOLA adapter transforms the internal format to the canonical message format and sends the response message directly to the service consumer ProTOM unlike the request.</a:t>
            </a:r>
          </a:p>
          <a:p>
            <a:pPr marL="0" marR="0" indent="0" algn="l" defTabSz="914400" rtl="0" eaLnBrk="1" fontAlgn="base" latinLnBrk="0" hangingPunct="1">
              <a:lnSpc>
                <a:spcPct val="100000"/>
              </a:lnSpc>
              <a:spcBef>
                <a:spcPct val="50000"/>
              </a:spcBef>
              <a:spcAft>
                <a:spcPct val="0"/>
              </a:spcAft>
              <a:buClrTx/>
              <a:buSzTx/>
              <a:buFont typeface="Arial" pitchFamily="34" charset="0"/>
              <a:buNone/>
              <a:tabLst/>
            </a:pPr>
            <a:endParaRPr lang="sv-SE" sz="1200" baseline="0" dirty="0" smtClean="0">
              <a:solidFill>
                <a:schemeClr val="bg1"/>
              </a:solidFill>
              <a:latin typeface="Arial" charset="0"/>
            </a:endParaRPr>
          </a:p>
          <a:p>
            <a:pPr marL="0" marR="0" indent="0" algn="l" defTabSz="914400" rtl="0" eaLnBrk="1" fontAlgn="base" latinLnBrk="0" hangingPunct="1">
              <a:lnSpc>
                <a:spcPct val="100000"/>
              </a:lnSpc>
              <a:spcBef>
                <a:spcPct val="50000"/>
              </a:spcBef>
              <a:spcAft>
                <a:spcPct val="0"/>
              </a:spcAft>
              <a:buClrTx/>
              <a:buSzTx/>
              <a:buFont typeface="Arial" pitchFamily="34" charset="0"/>
              <a:buNone/>
              <a:tabLst/>
            </a:pPr>
            <a:r>
              <a:rPr lang="sv-SE" sz="1200" baseline="0" dirty="0" smtClean="0">
                <a:solidFill>
                  <a:schemeClr val="bg1"/>
                </a:solidFill>
                <a:latin typeface="Arial" charset="0"/>
              </a:rPr>
              <a:t>Note that for big messages, the transport</a:t>
            </a:r>
            <a:r>
              <a:rPr lang="sv-SE" sz="1200" dirty="0" smtClean="0">
                <a:solidFill>
                  <a:schemeClr val="bg1"/>
                </a:solidFill>
                <a:latin typeface="Arial" charset="0"/>
              </a:rPr>
              <a:t> of data</a:t>
            </a:r>
            <a:r>
              <a:rPr lang="sv-SE" sz="1200" baseline="0" dirty="0" smtClean="0">
                <a:solidFill>
                  <a:schemeClr val="bg1"/>
                </a:solidFill>
                <a:latin typeface="Arial" charset="0"/>
              </a:rPr>
              <a:t> </a:t>
            </a:r>
            <a:r>
              <a:rPr lang="sv-SE" sz="1200" dirty="0" smtClean="0">
                <a:solidFill>
                  <a:schemeClr val="bg1"/>
                </a:solidFill>
                <a:latin typeface="Arial" charset="0"/>
              </a:rPr>
              <a:t>takes a big portion of the time.</a:t>
            </a:r>
          </a:p>
        </p:txBody>
      </p:sp>
      <p:sp>
        <p:nvSpPr>
          <p:cNvPr id="4" name="Slide Number Placeholder 3"/>
          <p:cNvSpPr>
            <a:spLocks noGrp="1"/>
          </p:cNvSpPr>
          <p:nvPr>
            <p:ph type="sldNum" sz="quarter" idx="10"/>
          </p:nvPr>
        </p:nvSpPr>
        <p:spPr/>
        <p:txBody>
          <a:bodyPr/>
          <a:lstStyle/>
          <a:p>
            <a:fld id="{41586B4A-98AF-46B3-B02F-1EC24BAC47F1}" type="slidenum">
              <a:rPr lang="sv-SE" smtClean="0"/>
              <a:t>29</a:t>
            </a:fld>
            <a:endParaRPr lang="sv-SE"/>
          </a:p>
        </p:txBody>
      </p:sp>
    </p:spTree>
    <p:extLst>
      <p:ext uri="{BB962C8B-B14F-4D97-AF65-F5344CB8AC3E}">
        <p14:creationId xmlns:p14="http://schemas.microsoft.com/office/powerpoint/2010/main" val="1145156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41586B4A-98AF-46B3-B02F-1EC24BAC47F1}" type="slidenum">
              <a:rPr lang="sv-SE" smtClean="0"/>
              <a:t>3</a:t>
            </a:fld>
            <a:endParaRPr lang="sv-SE"/>
          </a:p>
        </p:txBody>
      </p:sp>
    </p:spTree>
    <p:extLst>
      <p:ext uri="{BB962C8B-B14F-4D97-AF65-F5344CB8AC3E}">
        <p14:creationId xmlns:p14="http://schemas.microsoft.com/office/powerpoint/2010/main" val="3605834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sv-SE" baseline="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30</a:t>
            </a:fld>
            <a:endParaRPr lang="sv-SE"/>
          </a:p>
        </p:txBody>
      </p:sp>
    </p:spTree>
    <p:extLst>
      <p:ext uri="{BB962C8B-B14F-4D97-AF65-F5344CB8AC3E}">
        <p14:creationId xmlns:p14="http://schemas.microsoft.com/office/powerpoint/2010/main" val="381104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transition, from where we are today to where we want</a:t>
            </a:r>
            <a:r>
              <a:rPr lang="sv-SE" baseline="0" dirty="0" smtClean="0"/>
              <a:t> to be tomorrow, requires changes on many layers in the Enterprise Architecture pyramid.</a:t>
            </a:r>
          </a:p>
          <a:p>
            <a:r>
              <a:rPr lang="sv-SE" baseline="0" dirty="0" smtClean="0"/>
              <a:t>It is not just to rewite or purchase applications replacing the old ones. Nor is it all about implementing services or pure process changes.</a:t>
            </a:r>
          </a:p>
          <a:p>
            <a:endParaRPr lang="sv-SE" baseline="0" dirty="0" smtClean="0"/>
          </a:p>
          <a:p>
            <a:r>
              <a:rPr lang="sv-SE" baseline="0" dirty="0" smtClean="0"/>
              <a:t>Starting with the business strategy and challenges the critical business capabilities form the PLM Target Architecture. This will lead to changes on both processes and IT solutions. The transition needs to be done in increments and </a:t>
            </a:r>
            <a:r>
              <a:rPr lang="sv-SE" sz="1200" dirty="0" smtClean="0">
                <a:solidFill>
                  <a:srgbClr val="000000"/>
                </a:solidFill>
              </a:rPr>
              <a:t>with continous assesment of Business Value</a:t>
            </a:r>
            <a:r>
              <a:rPr lang="sv-SE" sz="1200" baseline="0" dirty="0" smtClean="0">
                <a:solidFill>
                  <a:srgbClr val="000000"/>
                </a:solidFill>
              </a:rPr>
              <a:t> and</a:t>
            </a:r>
            <a:r>
              <a:rPr lang="sv-SE" sz="1200" dirty="0" smtClean="0">
                <a:solidFill>
                  <a:srgbClr val="000000"/>
                </a:solidFill>
              </a:rPr>
              <a:t> changes in TO-BE.</a:t>
            </a:r>
          </a:p>
          <a:p>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31</a:t>
            </a:fld>
            <a:endParaRPr lang="sv-SE"/>
          </a:p>
        </p:txBody>
      </p:sp>
    </p:spTree>
    <p:extLst>
      <p:ext uri="{BB962C8B-B14F-4D97-AF65-F5344CB8AC3E}">
        <p14:creationId xmlns:p14="http://schemas.microsoft.com/office/powerpoint/2010/main" val="3217424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Let us look</a:t>
            </a:r>
            <a:r>
              <a:rPr lang="en-US" baseline="0" noProof="0" dirty="0" smtClean="0"/>
              <a:t> at the Prototype area and take it as an example of what the transition from AS-IS to TO-BE architecture can look like.</a:t>
            </a:r>
          </a:p>
          <a:p>
            <a:endParaRPr lang="en-US" baseline="0" noProof="0" dirty="0" smtClean="0"/>
          </a:p>
          <a:p>
            <a:r>
              <a:rPr lang="en-US" baseline="0" noProof="0" dirty="0" smtClean="0"/>
              <a:t>[1] Today PROTUS is used to manage the Test Objects, perform Issue Reporting and more. The application is not compliant with the target architecture and it has not been built with Domain Driven Design. It is hard to support new business demands and the solution is hard to maintain. It includes complex logic that performs breakdown of the Product Structure to a bill of material, [2] logic that KOLA actually is responsible for. [3] BOSS is an application managing loans of test equipment and test objects. It uses the same database as PROTUS.</a:t>
            </a:r>
          </a:p>
          <a:p>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[4] Group Trucks technology performed a pre-study of the Prototype domain. By taking the business strategy and the supporting capabilities as input and applying the PLM Target Architecture, several improvements was identified.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It was decided to create a [5] new application called Protus Test Object Management or ProTOM. It should have [6] fine grained Domain Components inside the application. [7] The product structure breakdown logic should be extracted. A service provided by KOLA should be used instead of duplicating this functionality. [8] The Issue Reporting functionality that is a generic functionality should be kept in PROTUS. On the other hand [9] the Prototype Loan Management functionality that used to be managed by the BOSS application should be implemented as Domain Component within ProTOM. All in all this results in [10] applications with clear responsibilities and [11] the internal application architecture is improved.</a:t>
            </a:r>
          </a:p>
          <a:p>
            <a:endParaRPr lang="en-US" baseline="0" noProof="0" dirty="0" smtClean="0"/>
          </a:p>
          <a:p>
            <a:r>
              <a:rPr lang="en-US" baseline="0" noProof="0" dirty="0" smtClean="0"/>
              <a:t>[12] By letting ProTOM subscribe to publish/subscribe services exposed by KOLA on the service bus, data is kept up to date. </a:t>
            </a:r>
          </a:p>
          <a:p>
            <a:r>
              <a:rPr lang="en-US" baseline="0" noProof="0" dirty="0" smtClean="0"/>
              <a:t>Last but not least, [13] the use of asynchronous messaging in the integrations, makes ProTOM loosely coupled to other applications and therefore not directly dependent on the other applications uptime.</a:t>
            </a:r>
          </a:p>
          <a:p>
            <a:endParaRPr lang="en-US" baseline="0" noProof="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32</a:t>
            </a:fld>
            <a:endParaRPr lang="sv-SE"/>
          </a:p>
        </p:txBody>
      </p:sp>
    </p:spTree>
    <p:extLst>
      <p:ext uri="{BB962C8B-B14F-4D97-AF65-F5344CB8AC3E}">
        <p14:creationId xmlns:p14="http://schemas.microsoft.com/office/powerpoint/2010/main" val="3092085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dirty="0" smtClean="0"/>
              <a:t>Did you know </a:t>
            </a:r>
            <a:r>
              <a:rPr lang="sv-SE" b="0" dirty="0" smtClean="0"/>
              <a:t>that</a:t>
            </a:r>
            <a:r>
              <a:rPr lang="sv-SE" b="1" baseline="0" dirty="0" smtClean="0"/>
              <a:t> </a:t>
            </a:r>
            <a:r>
              <a:rPr lang="sv-SE" dirty="0" smtClean="0"/>
              <a:t>KOLA has exposed a set of both publish subscribe and request/reply services</a:t>
            </a:r>
            <a:r>
              <a:rPr lang="sv-SE" baseline="0" dirty="0" smtClean="0"/>
              <a:t> and that </a:t>
            </a:r>
            <a:r>
              <a:rPr lang="sv-SE" dirty="0" smtClean="0"/>
              <a:t>ProTOM,</a:t>
            </a:r>
            <a:r>
              <a:rPr lang="sv-SE" baseline="0" dirty="0" smtClean="0"/>
              <a:t> </a:t>
            </a:r>
            <a:r>
              <a:rPr lang="sv-SE" dirty="0" smtClean="0"/>
              <a:t>TEXAS</a:t>
            </a:r>
            <a:r>
              <a:rPr lang="sv-SE" baseline="0" dirty="0" smtClean="0"/>
              <a:t> and TASR </a:t>
            </a:r>
            <a:r>
              <a:rPr lang="sv-SE" dirty="0" smtClean="0"/>
              <a:t>are the first consumers.</a:t>
            </a:r>
          </a:p>
          <a:p>
            <a:pPr marL="0" marR="0" indent="0" algn="l" defTabSz="914400" rtl="0" eaLnBrk="1" fontAlgn="auto" latinLnBrk="0" hangingPunct="1">
              <a:lnSpc>
                <a:spcPct val="100000"/>
              </a:lnSpc>
              <a:spcBef>
                <a:spcPts val="0"/>
              </a:spcBef>
              <a:spcAft>
                <a:spcPts val="0"/>
              </a:spcAft>
              <a:buClrTx/>
              <a:buSzTx/>
              <a:buFontTx/>
              <a:buNone/>
              <a:tabLst/>
              <a:defRPr/>
            </a:pPr>
            <a:r>
              <a:rPr lang="sv-SE" sz="1200" i="0" dirty="0" smtClean="0"/>
              <a:t>14 of these services are in production as of april 2014, the rest are planned to be in production during Q2 2014.</a:t>
            </a:r>
          </a:p>
        </p:txBody>
      </p:sp>
      <p:sp>
        <p:nvSpPr>
          <p:cNvPr id="4" name="Slide Number Placeholder 3"/>
          <p:cNvSpPr>
            <a:spLocks noGrp="1"/>
          </p:cNvSpPr>
          <p:nvPr>
            <p:ph type="sldNum" sz="quarter" idx="10"/>
          </p:nvPr>
        </p:nvSpPr>
        <p:spPr/>
        <p:txBody>
          <a:bodyPr/>
          <a:lstStyle/>
          <a:p>
            <a:fld id="{41586B4A-98AF-46B3-B02F-1EC24BAC47F1}" type="slidenum">
              <a:rPr lang="sv-SE" smtClean="0"/>
              <a:t>33</a:t>
            </a:fld>
            <a:endParaRPr lang="sv-SE"/>
          </a:p>
        </p:txBody>
      </p:sp>
    </p:spTree>
    <p:extLst>
      <p:ext uri="{BB962C8B-B14F-4D97-AF65-F5344CB8AC3E}">
        <p14:creationId xmlns:p14="http://schemas.microsoft.com/office/powerpoint/2010/main" val="2756487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lgn="l"/>
            <a:r>
              <a:rPr lang="en-US" b="1" noProof="0" dirty="0" smtClean="0"/>
              <a:t>During</a:t>
            </a:r>
            <a:r>
              <a:rPr lang="en-US" b="1" baseline="0" noProof="0" dirty="0" smtClean="0"/>
              <a:t> the implementation of services for KOLA a number of challenges were found</a:t>
            </a:r>
          </a:p>
          <a:p>
            <a:pPr marL="0" lvl="1" algn="l"/>
            <a:r>
              <a:rPr lang="en-US" b="0" baseline="0" noProof="0" dirty="0" smtClean="0"/>
              <a:t>They are categorized in four categories. </a:t>
            </a:r>
            <a:endParaRPr lang="en-US" b="0" noProof="0" dirty="0" smtClean="0"/>
          </a:p>
          <a:p>
            <a:pPr marL="0" lvl="1" algn="l"/>
            <a:endParaRPr lang="en-US" b="1" noProof="0" dirty="0" smtClean="0"/>
          </a:p>
          <a:p>
            <a:pPr marL="0" lvl="1" algn="l"/>
            <a:r>
              <a:rPr lang="en-US" b="1" noProof="0" dirty="0" smtClean="0"/>
              <a:t>[1] Publish/Subscribe  Services</a:t>
            </a:r>
          </a:p>
          <a:p>
            <a:pPr marL="180975" indent="-180975"/>
            <a:r>
              <a:rPr lang="en-US" sz="1200" noProof="0" dirty="0" smtClean="0"/>
              <a:t>[2] One of the </a:t>
            </a:r>
            <a:r>
              <a:rPr lang="en-US" sz="1200" baseline="0" noProof="0" dirty="0" smtClean="0"/>
              <a:t>hardest </a:t>
            </a:r>
            <a:r>
              <a:rPr lang="en-US" sz="1200" noProof="0" dirty="0" smtClean="0"/>
              <a:t>parts of implementing publish/subscribe</a:t>
            </a:r>
            <a:r>
              <a:rPr lang="en-US" sz="1200" baseline="0" noProof="0" dirty="0" smtClean="0"/>
              <a:t> </a:t>
            </a:r>
            <a:r>
              <a:rPr lang="en-US" sz="1200" noProof="0" dirty="0" smtClean="0"/>
              <a:t>services is to identify which services to</a:t>
            </a:r>
            <a:r>
              <a:rPr lang="en-US" sz="1200" baseline="0" noProof="0" dirty="0" smtClean="0"/>
              <a:t> implement and which </a:t>
            </a:r>
            <a:r>
              <a:rPr lang="en-US" sz="1200" noProof="0" dirty="0" smtClean="0"/>
              <a:t>events to trigger on. </a:t>
            </a:r>
          </a:p>
          <a:p>
            <a:pPr marL="180975" indent="-180975"/>
            <a:endParaRPr lang="en-US" sz="1200" baseline="0" noProof="0" dirty="0" smtClean="0"/>
          </a:p>
          <a:p>
            <a:pPr marL="180975" indent="-180975"/>
            <a:r>
              <a:rPr lang="en-US" sz="1200" baseline="0" noProof="0" dirty="0" smtClean="0"/>
              <a:t>[3] What is the service responsible for keeping updated in the event message? Can the consumer understand what is the scope of the service and what is just related information that is updated by other event services. Should we include </a:t>
            </a:r>
            <a:r>
              <a:rPr lang="en-US" sz="1200" noProof="0" dirty="0" smtClean="0"/>
              <a:t>all data of a business object including history, or just the latest version </a:t>
            </a:r>
            <a:r>
              <a:rPr lang="en-US" sz="1200" baseline="0" noProof="0" dirty="0" smtClean="0"/>
              <a:t>or perhaps only </a:t>
            </a:r>
            <a:r>
              <a:rPr lang="en-US" sz="1200" noProof="0" dirty="0" smtClean="0"/>
              <a:t>the change itself?</a:t>
            </a:r>
            <a:r>
              <a:rPr lang="en-US" sz="1200" baseline="0" noProof="0" dirty="0" smtClean="0"/>
              <a:t> To simplify sequence handling and error recovery </a:t>
            </a:r>
            <a:r>
              <a:rPr lang="en-US" sz="1200" noProof="0" dirty="0" smtClean="0"/>
              <a:t>you want</a:t>
            </a:r>
            <a:r>
              <a:rPr lang="en-US" sz="1200" baseline="0" noProof="0" dirty="0" smtClean="0"/>
              <a:t> the event messages to carry enough data to replace what was earlier imported by the consumer and not only the change.</a:t>
            </a:r>
          </a:p>
          <a:p>
            <a:pPr marL="180975" indent="-180975"/>
            <a:endParaRPr lang="en-US" sz="1200" noProof="0" dirty="0" smtClean="0"/>
          </a:p>
          <a:p>
            <a:pPr marL="180975" indent="-180975"/>
            <a:r>
              <a:rPr lang="en-US" sz="1200" noProof="0" dirty="0" smtClean="0"/>
              <a:t>[4] New</a:t>
            </a:r>
            <a:r>
              <a:rPr lang="en-US" sz="1200" baseline="0" noProof="0" dirty="0" smtClean="0"/>
              <a:t> publish/subscribe service consumers need to pre-load their cache. Ultimately this pre-load should use the same message format and mechanism as the event messages. However, in many cases those messages would be huge and challenging to produce in the required timeframe.</a:t>
            </a:r>
          </a:p>
          <a:p>
            <a:pPr marL="180975" indent="-180975"/>
            <a:endParaRPr lang="en-US" sz="1200" baseline="0" noProof="0" dirty="0" smtClean="0"/>
          </a:p>
          <a:p>
            <a:pPr marL="180975" indent="-180975"/>
            <a:r>
              <a:rPr lang="en-US" sz="1200" baseline="0" noProof="0" dirty="0" smtClean="0"/>
              <a:t>[5] To find mismatches between KOLA and a consumer’s cache can be tricky. Recovery strategy will be unique for each solution.</a:t>
            </a:r>
          </a:p>
          <a:p>
            <a:pPr marL="180975" indent="-180975"/>
            <a:endParaRPr lang="en-US" sz="1200" baseline="0" noProof="0" dirty="0" smtClean="0"/>
          </a:p>
          <a:p>
            <a:pPr marL="180975" indent="-180975"/>
            <a:r>
              <a:rPr lang="en-US" sz="1200" b="1" baseline="0" noProof="0" dirty="0" smtClean="0"/>
              <a:t>[6] Request-Reply Services</a:t>
            </a:r>
          </a:p>
          <a:p>
            <a:pPr marL="180975" indent="-180975"/>
            <a:r>
              <a:rPr lang="en-US" sz="1200" noProof="0" dirty="0" smtClean="0"/>
              <a:t>[7] Due to the complex business logic it is hard</a:t>
            </a:r>
            <a:r>
              <a:rPr lang="en-US" sz="1200" baseline="0" noProof="0" dirty="0" smtClean="0"/>
              <a:t> for consumers of some of the services to understand how to use them.</a:t>
            </a:r>
            <a:endParaRPr lang="en-US" sz="1200" noProof="0" dirty="0" smtClean="0"/>
          </a:p>
          <a:p>
            <a:pPr marL="452438" lvl="1" indent="-182563"/>
            <a:endParaRPr lang="en-US" sz="120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[8] Canonical Message Format</a:t>
            </a:r>
          </a:p>
          <a:p>
            <a:pPr marL="180975" indent="-180975"/>
            <a:r>
              <a:rPr lang="en-US" sz="1200" b="0" noProof="0" dirty="0" smtClean="0"/>
              <a:t>[9] </a:t>
            </a:r>
            <a:r>
              <a:rPr lang="en-US" sz="1200" noProof="0" dirty="0" smtClean="0"/>
              <a:t>Harmonization and a consistency between services requires a centralized effort.</a:t>
            </a:r>
          </a:p>
          <a:p>
            <a:pPr marL="180975" indent="-180975"/>
            <a:r>
              <a:rPr lang="en-US" sz="1200" b="0" noProof="0" dirty="0" smtClean="0"/>
              <a:t>[10] </a:t>
            </a:r>
            <a:r>
              <a:rPr lang="en-US" sz="1200" noProof="0" dirty="0" smtClean="0"/>
              <a:t>When designing the message schemas it can be tricky to </a:t>
            </a:r>
            <a:r>
              <a:rPr lang="en-US" sz="1200" baseline="0" noProof="0" dirty="0" smtClean="0"/>
              <a:t>secure backwards compatibility.</a:t>
            </a:r>
            <a:endParaRPr lang="en-US" sz="1200" noProof="0" dirty="0" smtClean="0"/>
          </a:p>
          <a:p>
            <a:pPr marL="180975" indent="-180975"/>
            <a:endParaRPr lang="en-US" sz="1200" noProof="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noProof="0" dirty="0" smtClean="0"/>
              <a:t>[11] OMG PLM Services standard</a:t>
            </a:r>
          </a:p>
          <a:p>
            <a:pPr marL="180975" marR="0" indent="-180975" algn="l" defTabSz="914400" rtl="0" eaLnBrk="1" fontAlgn="auto" latinLnBrk="0" hangingPunct="1">
              <a:lnSpc>
                <a:spcPct val="100000"/>
              </a:lnSpc>
              <a:spcBef>
                <a:spcPts val="300"/>
              </a:spcBef>
              <a:spcAft>
                <a:spcPts val="0"/>
              </a:spcAft>
              <a:buClrTx/>
              <a:buSzTx/>
              <a:buFontTx/>
              <a:buNone/>
              <a:tabLst/>
              <a:defRPr/>
            </a:pPr>
            <a:r>
              <a:rPr lang="en-US" sz="1200" b="0" noProof="0" dirty="0" smtClean="0"/>
              <a:t>[12] </a:t>
            </a:r>
            <a:r>
              <a:rPr lang="en-US" sz="1200" noProof="0" dirty="0" smtClean="0"/>
              <a:t>The standard</a:t>
            </a:r>
            <a:r>
              <a:rPr lang="en-US" sz="1200" baseline="0" noProof="0" dirty="0" smtClean="0"/>
              <a:t> is based on STEP AP214 and has a very rich and generic data model. </a:t>
            </a:r>
            <a:r>
              <a:rPr lang="en-US" sz="1200" noProof="0" dirty="0" smtClean="0"/>
              <a:t>It </a:t>
            </a:r>
            <a:r>
              <a:rPr lang="en-US" sz="1200" baseline="0" noProof="0" dirty="0" smtClean="0"/>
              <a:t>often uses many </a:t>
            </a:r>
            <a:r>
              <a:rPr lang="en-US" sz="1200" noProof="0" dirty="0" smtClean="0"/>
              <a:t>objects and relations to represent a single Volvo object.</a:t>
            </a:r>
            <a:r>
              <a:rPr lang="en-US" sz="1200" baseline="0" noProof="0" dirty="0" smtClean="0"/>
              <a:t> This results in complex XML messages with a lot of references in the message.</a:t>
            </a:r>
            <a:endParaRPr lang="en-US" sz="1200" noProof="0" dirty="0" smtClean="0"/>
          </a:p>
          <a:p>
            <a:pPr marL="180975" indent="-180975">
              <a:spcBef>
                <a:spcPts val="300"/>
              </a:spcBef>
            </a:pPr>
            <a:r>
              <a:rPr lang="en-US" sz="1200" b="0" noProof="0" dirty="0" smtClean="0"/>
              <a:t>[13] </a:t>
            </a:r>
            <a:r>
              <a:rPr lang="en-US" sz="1200" noProof="0" dirty="0" smtClean="0"/>
              <a:t>Often</a:t>
            </a:r>
            <a:r>
              <a:rPr lang="en-US" sz="1200" baseline="0" noProof="0" dirty="0" smtClean="0"/>
              <a:t> there are </a:t>
            </a:r>
            <a:r>
              <a:rPr lang="en-US" sz="1200" noProof="0" dirty="0" smtClean="0"/>
              <a:t>many mapping options which makes it hard to secure consistency between the mapping that we </a:t>
            </a:r>
            <a:r>
              <a:rPr lang="en-US" sz="1200" baseline="0" noProof="0" dirty="0" smtClean="0"/>
              <a:t>have chosen and </a:t>
            </a:r>
            <a:r>
              <a:rPr lang="en-US" sz="1200" noProof="0" dirty="0" smtClean="0"/>
              <a:t>the mappings</a:t>
            </a:r>
            <a:r>
              <a:rPr lang="en-US" sz="1200" baseline="0" noProof="0" dirty="0" smtClean="0"/>
              <a:t> done in </a:t>
            </a:r>
            <a:r>
              <a:rPr lang="en-US" sz="1200" noProof="0" dirty="0" smtClean="0"/>
              <a:t>different COTS products.</a:t>
            </a:r>
          </a:p>
          <a:p>
            <a:pPr marL="180975" indent="-180975">
              <a:spcBef>
                <a:spcPts val="300"/>
              </a:spcBef>
            </a:pPr>
            <a:r>
              <a:rPr lang="en-US" sz="1200" b="0" noProof="0" dirty="0" smtClean="0"/>
              <a:t>[14] </a:t>
            </a:r>
            <a:r>
              <a:rPr lang="en-US" sz="1200" noProof="0" dirty="0" smtClean="0"/>
              <a:t>Many constructs in KOLA do not map well.</a:t>
            </a:r>
          </a:p>
          <a:p>
            <a:pPr marL="180975" marR="0" indent="-180975" algn="l" defTabSz="914400" rtl="0" eaLnBrk="1" fontAlgn="auto" latinLnBrk="0" hangingPunct="1">
              <a:lnSpc>
                <a:spcPct val="100000"/>
              </a:lnSpc>
              <a:spcBef>
                <a:spcPts val="300"/>
              </a:spcBef>
              <a:spcAft>
                <a:spcPts val="0"/>
              </a:spcAft>
              <a:buClrTx/>
              <a:buSzTx/>
              <a:buFontTx/>
              <a:buNone/>
              <a:tabLst/>
              <a:defRPr/>
            </a:pPr>
            <a:r>
              <a:rPr lang="en-US" sz="1200" b="0" noProof="0" dirty="0" smtClean="0"/>
              <a:t>[15] </a:t>
            </a:r>
            <a:r>
              <a:rPr lang="en-US" sz="1200" noProof="0" dirty="0" smtClean="0"/>
              <a:t>It is not possible to attach properties to all objects</a:t>
            </a:r>
            <a:r>
              <a:rPr lang="en-US" sz="1200" baseline="0" noProof="0" dirty="0" smtClean="0"/>
              <a:t> and </a:t>
            </a:r>
            <a:r>
              <a:rPr lang="en-US" sz="1200" noProof="0" dirty="0" smtClean="0"/>
              <a:t>it is</a:t>
            </a:r>
            <a:r>
              <a:rPr lang="en-US" sz="1200" baseline="0" noProof="0" dirty="0" smtClean="0"/>
              <a:t> </a:t>
            </a:r>
            <a:r>
              <a:rPr lang="en-US" sz="1200" noProof="0" dirty="0" smtClean="0"/>
              <a:t>not always possible to set good names for properties on objects so that the message is understandable.</a:t>
            </a:r>
          </a:p>
          <a:p>
            <a:pPr marL="180975" marR="0" indent="-180975" algn="l" defTabSz="914400" rtl="0" eaLnBrk="1" fontAlgn="auto" latinLnBrk="0" hangingPunct="1">
              <a:lnSpc>
                <a:spcPct val="100000"/>
              </a:lnSpc>
              <a:spcBef>
                <a:spcPts val="300"/>
              </a:spcBef>
              <a:spcAft>
                <a:spcPts val="0"/>
              </a:spcAft>
              <a:buClrTx/>
              <a:buSzTx/>
              <a:buFontTx/>
              <a:buNone/>
              <a:tabLst/>
              <a:defRPr/>
            </a:pPr>
            <a:r>
              <a:rPr lang="en-US" sz="1200" b="0" noProof="0" dirty="0" smtClean="0"/>
              <a:t>[16] </a:t>
            </a:r>
            <a:r>
              <a:rPr lang="en-US" sz="1200" noProof="0" dirty="0" smtClean="0"/>
              <a:t>There</a:t>
            </a:r>
            <a:r>
              <a:rPr lang="en-US" sz="1200" baseline="0" noProof="0" dirty="0" smtClean="0"/>
              <a:t> is a construct for </a:t>
            </a:r>
            <a:r>
              <a:rPr lang="en-US" sz="1200" noProof="0" dirty="0" smtClean="0"/>
              <a:t>Value sets in the PLM Services standard, PLIB, but is complex and not applicable to all objects.</a:t>
            </a:r>
          </a:p>
          <a:p>
            <a:pPr marL="180975" indent="-180975">
              <a:spcBef>
                <a:spcPts val="300"/>
              </a:spcBef>
            </a:pPr>
            <a:endParaRPr lang="en-US" sz="1200" noProof="0" dirty="0" smtClean="0"/>
          </a:p>
        </p:txBody>
      </p:sp>
      <p:sp>
        <p:nvSpPr>
          <p:cNvPr id="4" name="Slide Number Placeholder 3"/>
          <p:cNvSpPr>
            <a:spLocks noGrp="1"/>
          </p:cNvSpPr>
          <p:nvPr>
            <p:ph type="sldNum" sz="quarter" idx="10"/>
          </p:nvPr>
        </p:nvSpPr>
        <p:spPr/>
        <p:txBody>
          <a:bodyPr/>
          <a:lstStyle/>
          <a:p>
            <a:fld id="{41586B4A-98AF-46B3-B02F-1EC24BAC47F1}" type="slidenum">
              <a:rPr lang="sv-SE" smtClean="0"/>
              <a:t>34</a:t>
            </a:fld>
            <a:endParaRPr lang="sv-SE"/>
          </a:p>
        </p:txBody>
      </p:sp>
    </p:spTree>
    <p:extLst>
      <p:ext uri="{BB962C8B-B14F-4D97-AF65-F5344CB8AC3E}">
        <p14:creationId xmlns:p14="http://schemas.microsoft.com/office/powerpoint/2010/main" val="4036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You can read more </a:t>
            </a:r>
            <a:r>
              <a:rPr lang="sv-SE" baseline="0" dirty="0" smtClean="0"/>
              <a:t> about most of what we have talked about in this course. Just click on the link that you are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rgbClr val="000000"/>
                </a:solidFill>
                <a:effectLst/>
                <a:latin typeface="Arial" pitchFamily="34" charset="0"/>
                <a:ea typeface="+mn-ea"/>
                <a:cs typeface="Arial" pitchFamily="34" charset="0"/>
              </a:rPr>
              <a:t>This was all about PLM Architecture. Thank you for taking this e-learning!</a:t>
            </a:r>
          </a:p>
          <a:p>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35</a:t>
            </a:fld>
            <a:endParaRPr lang="sv-SE"/>
          </a:p>
        </p:txBody>
      </p:sp>
    </p:spTree>
    <p:extLst>
      <p:ext uri="{BB962C8B-B14F-4D97-AF65-F5344CB8AC3E}">
        <p14:creationId xmlns:p14="http://schemas.microsoft.com/office/powerpoint/2010/main" val="23444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mtClean="0"/>
              <a:t>So what is Product Lifecycle Management or</a:t>
            </a:r>
            <a:r>
              <a:rPr lang="sv-SE" baseline="0" smtClean="0"/>
              <a:t> </a:t>
            </a:r>
            <a:r>
              <a:rPr lang="sv-SE" smtClean="0"/>
              <a:t>PLM</a:t>
            </a:r>
            <a:r>
              <a:rPr lang="sv-SE" baseline="0" smtClean="0"/>
              <a:t> anyway?</a:t>
            </a:r>
          </a:p>
          <a:p>
            <a:r>
              <a:rPr lang="sv-SE" baseline="0" smtClean="0"/>
              <a:t>Generally it is seen as the process </a:t>
            </a:r>
            <a:r>
              <a:rPr lang="en-US" dirty="0" smtClean="0"/>
              <a:t>of managing the entire lifecycle of a product. [0]</a:t>
            </a:r>
            <a:endParaRPr lang="sv-SE" smtClean="0"/>
          </a:p>
          <a:p>
            <a:r>
              <a:rPr lang="sv-SE" smtClean="0"/>
              <a:t>In the Volvo Group IT</a:t>
            </a:r>
            <a:r>
              <a:rPr lang="sv-SE" baseline="0" smtClean="0"/>
              <a:t> Strategy 2011 to 2013, </a:t>
            </a:r>
            <a:r>
              <a:rPr lang="sv-SE" smtClean="0"/>
              <a:t>PLM is defined</a:t>
            </a:r>
            <a:r>
              <a:rPr lang="sv-SE" baseline="0" smtClean="0"/>
              <a:t> as </a:t>
            </a:r>
            <a:r>
              <a:rPr lang="en-US" sz="1200" dirty="0" smtClean="0">
                <a:latin typeface="Calibri" pitchFamily="34" charset="0"/>
                <a:cs typeface="Calibri" pitchFamily="34" charset="0"/>
              </a:rPr>
              <a:t>the process of managing the entire lifecycle of a product, from its </a:t>
            </a:r>
            <a:r>
              <a:rPr lang="en-US" sz="1200" dirty="0" smtClean="0">
                <a:solidFill>
                  <a:srgbClr val="0099CC"/>
                </a:solidFill>
                <a:latin typeface="Calibri" pitchFamily="34" charset="0"/>
                <a:cs typeface="Calibri" pitchFamily="34" charset="0"/>
              </a:rPr>
              <a:t>[1] conception, </a:t>
            </a:r>
            <a:r>
              <a:rPr lang="en-US" sz="1200" dirty="0" smtClean="0">
                <a:solidFill>
                  <a:schemeClr val="tx1"/>
                </a:solidFill>
                <a:latin typeface="Calibri" pitchFamily="34" charset="0"/>
                <a:cs typeface="Calibri" pitchFamily="34" charset="0"/>
              </a:rPr>
              <a:t>[2]</a:t>
            </a:r>
            <a:r>
              <a:rPr lang="en-US" sz="1200" baseline="0" dirty="0" smtClean="0">
                <a:solidFill>
                  <a:schemeClr val="tx1"/>
                </a:solidFill>
                <a:latin typeface="Calibri" pitchFamily="34" charset="0"/>
                <a:cs typeface="Calibri" pitchFamily="34" charset="0"/>
              </a:rPr>
              <a:t> </a:t>
            </a:r>
            <a:r>
              <a:rPr lang="en-US" sz="1200" dirty="0" smtClean="0">
                <a:latin typeface="Calibri" pitchFamily="34" charset="0"/>
                <a:cs typeface="Calibri" pitchFamily="34" charset="0"/>
              </a:rPr>
              <a:t>through </a:t>
            </a:r>
            <a:r>
              <a:rPr lang="en-US" sz="1200" dirty="0" smtClean="0">
                <a:solidFill>
                  <a:srgbClr val="0099CC"/>
                </a:solidFill>
                <a:latin typeface="Calibri" pitchFamily="34" charset="0"/>
                <a:cs typeface="Calibri" pitchFamily="34" charset="0"/>
              </a:rPr>
              <a:t>design</a:t>
            </a:r>
            <a:r>
              <a:rPr lang="en-US" sz="1200" dirty="0" smtClean="0">
                <a:latin typeface="Calibri" pitchFamily="34" charset="0"/>
                <a:cs typeface="Calibri" pitchFamily="34" charset="0"/>
              </a:rPr>
              <a:t>, </a:t>
            </a:r>
            <a:r>
              <a:rPr lang="en-US" sz="1200" dirty="0" smtClean="0">
                <a:solidFill>
                  <a:srgbClr val="0099CC"/>
                </a:solidFill>
                <a:latin typeface="Calibri" pitchFamily="34" charset="0"/>
                <a:cs typeface="Calibri" pitchFamily="34" charset="0"/>
              </a:rPr>
              <a:t>[3] sales</a:t>
            </a:r>
            <a:r>
              <a:rPr lang="en-US" sz="1200" dirty="0" smtClean="0">
                <a:latin typeface="Calibri" pitchFamily="34" charset="0"/>
                <a:cs typeface="Calibri" pitchFamily="34" charset="0"/>
              </a:rPr>
              <a:t> [4] and </a:t>
            </a:r>
            <a:r>
              <a:rPr lang="en-US" sz="1200" dirty="0" smtClean="0">
                <a:solidFill>
                  <a:srgbClr val="0099CC"/>
                </a:solidFill>
                <a:latin typeface="Calibri" pitchFamily="34" charset="0"/>
                <a:cs typeface="Calibri" pitchFamily="34" charset="0"/>
              </a:rPr>
              <a:t>manufacturing</a:t>
            </a:r>
            <a:r>
              <a:rPr lang="en-US" sz="1200" dirty="0" smtClean="0">
                <a:latin typeface="Calibri" pitchFamily="34" charset="0"/>
                <a:cs typeface="Calibri" pitchFamily="34" charset="0"/>
              </a:rPr>
              <a:t>, [5] to </a:t>
            </a:r>
            <a:r>
              <a:rPr lang="en-US" sz="1200" dirty="0" smtClean="0">
                <a:solidFill>
                  <a:srgbClr val="0099CC"/>
                </a:solidFill>
                <a:latin typeface="Calibri" pitchFamily="34" charset="0"/>
                <a:cs typeface="Calibri" pitchFamily="34" charset="0"/>
              </a:rPr>
              <a:t>service</a:t>
            </a:r>
            <a:r>
              <a:rPr lang="en-US" sz="1200" dirty="0" smtClean="0">
                <a:latin typeface="Calibri" pitchFamily="34" charset="0"/>
                <a:cs typeface="Calibri" pitchFamily="34" charset="0"/>
              </a:rPr>
              <a:t> and </a:t>
            </a:r>
            <a:r>
              <a:rPr lang="en-US" sz="1200" dirty="0" smtClean="0">
                <a:solidFill>
                  <a:srgbClr val="0099CC"/>
                </a:solidFill>
                <a:latin typeface="Calibri" pitchFamily="34" charset="0"/>
                <a:cs typeface="Calibri" pitchFamily="34" charset="0"/>
              </a:rPr>
              <a:t>disposal</a:t>
            </a:r>
            <a:r>
              <a:rPr lang="en-US" sz="1200" dirty="0" smtClean="0">
                <a:latin typeface="Calibri" pitchFamily="34" charset="0"/>
                <a:cs typeface="Calibri" pitchFamily="34" charset="0"/>
              </a:rPr>
              <a:t>.</a:t>
            </a:r>
          </a:p>
        </p:txBody>
      </p:sp>
      <p:sp>
        <p:nvSpPr>
          <p:cNvPr id="4" name="Slide Number Placeholder 3"/>
          <p:cNvSpPr>
            <a:spLocks noGrp="1"/>
          </p:cNvSpPr>
          <p:nvPr>
            <p:ph type="sldNum" sz="quarter" idx="10"/>
          </p:nvPr>
        </p:nvSpPr>
        <p:spPr/>
        <p:txBody>
          <a:bodyPr/>
          <a:lstStyle/>
          <a:p>
            <a:fld id="{41586B4A-98AF-46B3-B02F-1EC24BAC47F1}" type="slidenum">
              <a:rPr lang="sv-SE" smtClean="0"/>
              <a:t>4</a:t>
            </a:fld>
            <a:endParaRPr lang="sv-SE"/>
          </a:p>
        </p:txBody>
      </p:sp>
    </p:spTree>
    <p:extLst>
      <p:ext uri="{BB962C8B-B14F-4D97-AF65-F5344CB8AC3E}">
        <p14:creationId xmlns:p14="http://schemas.microsoft.com/office/powerpoint/2010/main" val="362206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cs typeface="Calibri" pitchFamily="34" charset="0"/>
              </a:rPr>
              <a:t>[1] PLM is also an information domain and the product information spans</a:t>
            </a:r>
            <a:r>
              <a:rPr lang="en-US" sz="1200" baseline="0" dirty="0" smtClean="0">
                <a:latin typeface="Calibri" pitchFamily="34" charset="0"/>
                <a:cs typeface="Calibri" pitchFamily="34" charset="0"/>
              </a:rPr>
              <a:t> across all the mega processes of the Volvo Group.</a:t>
            </a:r>
            <a:endParaRPr lang="en-US" sz="1200" dirty="0" smtClean="0">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cs typeface="Calibri" pitchFamily="34" charset="0"/>
              </a:rPr>
              <a:t>This way PLM</a:t>
            </a:r>
            <a:r>
              <a:rPr lang="en-US" sz="1200" baseline="0" dirty="0" smtClean="0">
                <a:latin typeface="Calibri" pitchFamily="34" charset="0"/>
                <a:cs typeface="Calibri" pitchFamily="34" charset="0"/>
              </a:rPr>
              <a:t> </a:t>
            </a:r>
            <a:r>
              <a:rPr lang="en-US" sz="1200" dirty="0" smtClean="0">
                <a:latin typeface="Calibri" pitchFamily="34" charset="0"/>
                <a:cs typeface="Calibri" pitchFamily="34" charset="0"/>
              </a:rPr>
              <a:t>provides a product information backbone for the Volvo Group </a:t>
            </a:r>
            <a:r>
              <a:rPr lang="en-US" sz="1200" baseline="0" dirty="0" smtClean="0">
                <a:latin typeface="Calibri" pitchFamily="34" charset="0"/>
                <a:cs typeface="Calibri" pitchFamily="34" charset="0"/>
              </a:rPr>
              <a:t>and </a:t>
            </a:r>
            <a:r>
              <a:rPr lang="en-US" sz="1200" dirty="0" smtClean="0">
                <a:latin typeface="Calibri" pitchFamily="34" charset="0"/>
                <a:cs typeface="Calibri" pitchFamily="34" charset="0"/>
              </a:rPr>
              <a:t>integrates people, data, processes and business systems.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Calibri" pitchFamily="34" charset="0"/>
                <a:cs typeface="Calibri" pitchFamily="34" charset="0"/>
              </a:rPr>
              <a:t>[2] Apart from PLM there</a:t>
            </a:r>
            <a:r>
              <a:rPr lang="en-US" sz="1200" baseline="0" dirty="0" smtClean="0">
                <a:latin typeface="Calibri" pitchFamily="34" charset="0"/>
                <a:cs typeface="Calibri" pitchFamily="34" charset="0"/>
              </a:rPr>
              <a:t> are three other top information domains, </a:t>
            </a:r>
            <a:r>
              <a:rPr lang="en-US" sz="1200" dirty="0" smtClean="0">
                <a:latin typeface="Calibri" pitchFamily="34" charset="0"/>
                <a:cs typeface="Calibri" pitchFamily="34" charset="0"/>
              </a:rPr>
              <a:t>Supply Chain Management,</a:t>
            </a:r>
            <a:r>
              <a:rPr lang="en-US" sz="1200" baseline="0" dirty="0" smtClean="0">
                <a:latin typeface="Calibri" pitchFamily="34" charset="0"/>
                <a:cs typeface="Calibri" pitchFamily="34" charset="0"/>
              </a:rPr>
              <a:t> Customer Lifecycle Management and Business Administration.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Calibri" pitchFamily="34" charset="0"/>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latin typeface="Calibri" pitchFamily="34" charset="0"/>
              <a:cs typeface="Calibri" pitchFamily="34" charset="0"/>
            </a:endParaRPr>
          </a:p>
        </p:txBody>
      </p:sp>
      <p:sp>
        <p:nvSpPr>
          <p:cNvPr id="4" name="Slide Number Placeholder 3"/>
          <p:cNvSpPr>
            <a:spLocks noGrp="1"/>
          </p:cNvSpPr>
          <p:nvPr>
            <p:ph type="sldNum" sz="quarter" idx="10"/>
          </p:nvPr>
        </p:nvSpPr>
        <p:spPr/>
        <p:txBody>
          <a:bodyPr/>
          <a:lstStyle/>
          <a:p>
            <a:fld id="{41586B4A-98AF-46B3-B02F-1EC24BAC47F1}" type="slidenum">
              <a:rPr lang="sv-SE" smtClean="0"/>
              <a:t>5</a:t>
            </a:fld>
            <a:endParaRPr lang="sv-SE"/>
          </a:p>
        </p:txBody>
      </p:sp>
    </p:spTree>
    <p:extLst>
      <p:ext uri="{BB962C8B-B14F-4D97-AF65-F5344CB8AC3E}">
        <p14:creationId xmlns:p14="http://schemas.microsoft.com/office/powerpoint/2010/main" val="1737444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1200" b="0" i="0" u="none" strike="noStrike" kern="1200" baseline="0" dirty="0" smtClean="0">
                <a:solidFill>
                  <a:schemeClr val="tx1"/>
                </a:solidFill>
                <a:latin typeface="+mn-lt"/>
                <a:ea typeface="+mn-ea"/>
                <a:cs typeface="+mn-cs"/>
              </a:rPr>
              <a:t>The picture shows the structure of the Volvo Group IT Strategy 2011-2013 where PLM is one of four domains.</a:t>
            </a:r>
          </a:p>
          <a:p>
            <a:pPr marL="0" indent="0">
              <a:buFont typeface="Arial" pitchFamily="34" charset="0"/>
              <a:buNone/>
            </a:pPr>
            <a:endParaRPr lang="en-US" sz="1200" b="0" i="0" u="none" strike="noStrike" kern="1200" baseline="0" dirty="0" smtClean="0">
              <a:solidFill>
                <a:schemeClr val="tx1"/>
              </a:solidFill>
              <a:latin typeface="+mn-lt"/>
              <a:ea typeface="+mn-ea"/>
              <a:cs typeface="+mn-cs"/>
            </a:endParaRPr>
          </a:p>
          <a:p>
            <a:pPr marL="0" indent="0">
              <a:buFont typeface="Arial" pitchFamily="34" charset="0"/>
              <a:buNone/>
            </a:pPr>
            <a:r>
              <a:rPr lang="en-US" sz="1200" b="0" i="0" u="none" strike="noStrike" kern="1200" baseline="0" dirty="0" smtClean="0">
                <a:solidFill>
                  <a:schemeClr val="tx1"/>
                </a:solidFill>
                <a:latin typeface="+mn-lt"/>
                <a:ea typeface="+mn-ea"/>
                <a:cs typeface="+mn-cs"/>
              </a:rPr>
              <a:t>The strategy points out that Product information must be used as an asset in all processes and that it is key to secure transparent and accurate information across the organization.</a:t>
            </a:r>
            <a:endParaRPr lang="sv-SE" dirty="0" smtClean="0"/>
          </a:p>
          <a:p>
            <a:pPr marL="0" indent="0">
              <a:buFont typeface="Arial" pitchFamily="34" charset="0"/>
              <a:buNone/>
            </a:pPr>
            <a:r>
              <a:rPr lang="en-US" sz="1200" b="0" i="0" u="none" strike="noStrike" kern="1200" baseline="0" dirty="0" smtClean="0">
                <a:solidFill>
                  <a:schemeClr val="tx1"/>
                </a:solidFill>
                <a:latin typeface="+mn-lt"/>
                <a:ea typeface="+mn-ea"/>
                <a:cs typeface="+mn-cs"/>
              </a:rPr>
              <a:t>The strategy is divided into four main areas to be able to cover the key information flows. Information domain areas dictate how to build solutions and should ensure delivery of increased efficiency and value to the business.</a:t>
            </a:r>
          </a:p>
        </p:txBody>
      </p:sp>
      <p:sp>
        <p:nvSpPr>
          <p:cNvPr id="4" name="Slide Number Placeholder 3"/>
          <p:cNvSpPr>
            <a:spLocks noGrp="1"/>
          </p:cNvSpPr>
          <p:nvPr>
            <p:ph type="sldNum" sz="quarter" idx="10"/>
          </p:nvPr>
        </p:nvSpPr>
        <p:spPr/>
        <p:txBody>
          <a:bodyPr/>
          <a:lstStyle/>
          <a:p>
            <a:fld id="{41586B4A-98AF-46B3-B02F-1EC24BAC47F1}" type="slidenum">
              <a:rPr lang="sv-SE" smtClean="0"/>
              <a:t>6</a:t>
            </a:fld>
            <a:endParaRPr lang="sv-SE"/>
          </a:p>
        </p:txBody>
      </p:sp>
    </p:spTree>
    <p:extLst>
      <p:ext uri="{BB962C8B-B14F-4D97-AF65-F5344CB8AC3E}">
        <p14:creationId xmlns:p14="http://schemas.microsoft.com/office/powerpoint/2010/main" val="2115052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41586B4A-98AF-46B3-B02F-1EC24BAC47F1}" type="slidenum">
              <a:rPr lang="sv-SE" smtClean="0"/>
              <a:t>7</a:t>
            </a:fld>
            <a:endParaRPr lang="sv-SE"/>
          </a:p>
        </p:txBody>
      </p:sp>
    </p:spTree>
    <p:extLst>
      <p:ext uri="{BB962C8B-B14F-4D97-AF65-F5344CB8AC3E}">
        <p14:creationId xmlns:p14="http://schemas.microsoft.com/office/powerpoint/2010/main" val="348472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smtClean="0"/>
              <a:t>The Volvo Group Trucks Strategy 2013-2015 has five strategic focus areas and within these four of the strategic objectives are owned by the DVP process owner and hence are very much driving the PLM area.</a:t>
            </a:r>
          </a:p>
          <a:p>
            <a:r>
              <a:rPr lang="sv-SE" dirty="0" smtClean="0"/>
              <a:t>[1] Strategic</a:t>
            </a:r>
            <a:r>
              <a:rPr lang="sv-SE" baseline="0" dirty="0" smtClean="0"/>
              <a:t> Objective 1.2 ”</a:t>
            </a:r>
            <a:r>
              <a:rPr lang="en-US" dirty="0" smtClean="0">
                <a:latin typeface="Calibri" pitchFamily="34" charset="0"/>
                <a:cs typeface="Calibri" pitchFamily="34" charset="0"/>
              </a:rPr>
              <a:t>Reduce actual standard cost of sales on total cost for current offer by 10%”</a:t>
            </a:r>
            <a:endParaRPr lang="en-US" b="1" dirty="0" smtClean="0">
              <a:latin typeface="Calibri" pitchFamily="34" charset="0"/>
              <a:cs typeface="Calibri" pitchFamily="34" charset="0"/>
            </a:endParaRPr>
          </a:p>
          <a:p>
            <a:pPr>
              <a:tabLst>
                <a:tab pos="360363" algn="l"/>
              </a:tabLst>
            </a:pPr>
            <a:r>
              <a:rPr lang="en-US" b="0" dirty="0" smtClean="0">
                <a:latin typeface="Calibri" pitchFamily="34" charset="0"/>
                <a:cs typeface="Calibri" pitchFamily="34" charset="0"/>
              </a:rPr>
              <a:t>[2] </a:t>
            </a:r>
            <a:r>
              <a:rPr lang="sv-SE" dirty="0" smtClean="0"/>
              <a:t>Strategic</a:t>
            </a:r>
            <a:r>
              <a:rPr lang="sv-SE" baseline="0" dirty="0" smtClean="0"/>
              <a:t> Objective </a:t>
            </a:r>
            <a:r>
              <a:rPr lang="en-US" b="0" dirty="0" smtClean="0">
                <a:latin typeface="Calibri" pitchFamily="34" charset="0"/>
                <a:cs typeface="Calibri" pitchFamily="34" charset="0"/>
              </a:rPr>
              <a:t>1.5 “Reduce R&amp;D cost (spending pace) to 11.5 BSEK“</a:t>
            </a:r>
          </a:p>
          <a:p>
            <a:pPr>
              <a:tabLst>
                <a:tab pos="360363" algn="l"/>
              </a:tabLst>
            </a:pPr>
            <a:r>
              <a:rPr lang="en-US" b="0" dirty="0" smtClean="0">
                <a:latin typeface="Calibri" pitchFamily="34" charset="0"/>
                <a:cs typeface="Calibri" pitchFamily="34" charset="0"/>
              </a:rPr>
              <a:t>[3] </a:t>
            </a:r>
            <a:r>
              <a:rPr lang="sv-SE" dirty="0" smtClean="0"/>
              <a:t>Strategic</a:t>
            </a:r>
            <a:r>
              <a:rPr lang="sv-SE" baseline="0" dirty="0" smtClean="0"/>
              <a:t> Objective </a:t>
            </a:r>
            <a:r>
              <a:rPr lang="en-US" b="0" dirty="0" smtClean="0">
                <a:latin typeface="Calibri" pitchFamily="34" charset="0"/>
                <a:cs typeface="Calibri" pitchFamily="34" charset="0"/>
              </a:rPr>
              <a:t>2.1 “We will achieve 99% product availability contributing to “strengthen customer business partnership”</a:t>
            </a:r>
          </a:p>
          <a:p>
            <a:pPr>
              <a:tabLst>
                <a:tab pos="360363" algn="l"/>
              </a:tabLst>
            </a:pPr>
            <a:r>
              <a:rPr lang="en-US" b="0" dirty="0" smtClean="0">
                <a:latin typeface="Calibri" pitchFamily="34" charset="0"/>
                <a:cs typeface="Calibri" pitchFamily="34" charset="0"/>
              </a:rPr>
              <a:t>[4] </a:t>
            </a:r>
            <a:r>
              <a:rPr lang="sv-SE" dirty="0" smtClean="0"/>
              <a:t>Strategic</a:t>
            </a:r>
            <a:r>
              <a:rPr lang="sv-SE" baseline="0" dirty="0" smtClean="0"/>
              <a:t> Objective </a:t>
            </a:r>
            <a:r>
              <a:rPr lang="en-US" b="0" dirty="0" smtClean="0">
                <a:latin typeface="Calibri" pitchFamily="34" charset="0"/>
                <a:cs typeface="Calibri" pitchFamily="34" charset="0"/>
              </a:rPr>
              <a:t>4.1 “Fuel efficiency to be improved by 2% per annum through vehicle optimization, diesel efficiency and </a:t>
            </a:r>
            <a:r>
              <a:rPr lang="en-US" b="0" dirty="0" err="1" smtClean="0">
                <a:latin typeface="Calibri" pitchFamily="34" charset="0"/>
                <a:cs typeface="Calibri" pitchFamily="34" charset="0"/>
              </a:rPr>
              <a:t>electromobility</a:t>
            </a:r>
            <a:r>
              <a:rPr lang="en-US" b="0" dirty="0" smtClean="0">
                <a:latin typeface="Calibri" pitchFamily="34" charset="0"/>
                <a:cs typeface="Calibri" pitchFamily="34" charset="0"/>
              </a:rPr>
              <a:t>”</a:t>
            </a:r>
          </a:p>
          <a:p>
            <a:pPr>
              <a:tabLst>
                <a:tab pos="360363" algn="l"/>
              </a:tabLst>
            </a:pPr>
            <a:endParaRPr lang="en-US" b="0" dirty="0" smtClean="0">
              <a:latin typeface="Calibri" pitchFamily="34" charset="0"/>
              <a:cs typeface="Calibri" pitchFamily="34" charset="0"/>
            </a:endParaRPr>
          </a:p>
          <a:p>
            <a:pPr>
              <a:tabLst>
                <a:tab pos="360363" algn="l"/>
              </a:tabLst>
            </a:pPr>
            <a:endParaRPr lang="en-US" b="0" dirty="0" smtClean="0">
              <a:latin typeface="Calibri" pitchFamily="34" charset="0"/>
              <a:cs typeface="Calibri" pitchFamily="34" charset="0"/>
            </a:endParaRPr>
          </a:p>
          <a:p>
            <a:endParaRPr lang="sv-SE" dirty="0"/>
          </a:p>
        </p:txBody>
      </p:sp>
      <p:sp>
        <p:nvSpPr>
          <p:cNvPr id="4" name="Slide Number Placeholder 3"/>
          <p:cNvSpPr>
            <a:spLocks noGrp="1"/>
          </p:cNvSpPr>
          <p:nvPr>
            <p:ph type="sldNum" sz="quarter" idx="10"/>
          </p:nvPr>
        </p:nvSpPr>
        <p:spPr/>
        <p:txBody>
          <a:bodyPr/>
          <a:lstStyle/>
          <a:p>
            <a:fld id="{41586B4A-98AF-46B3-B02F-1EC24BAC47F1}" type="slidenum">
              <a:rPr lang="sv-SE" smtClean="0"/>
              <a:t>8</a:t>
            </a:fld>
            <a:endParaRPr lang="sv-SE"/>
          </a:p>
        </p:txBody>
      </p:sp>
    </p:spTree>
    <p:extLst>
      <p:ext uri="{BB962C8B-B14F-4D97-AF65-F5344CB8AC3E}">
        <p14:creationId xmlns:p14="http://schemas.microsoft.com/office/powerpoint/2010/main" val="1182259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dirty="0" smtClean="0">
                <a:latin typeface="+mn-lt"/>
              </a:rPr>
              <a:t>There are many business</a:t>
            </a:r>
            <a:r>
              <a:rPr lang="sv-SE" sz="1200" baseline="0" dirty="0" smtClean="0">
                <a:latin typeface="+mn-lt"/>
              </a:rPr>
              <a:t> challenges </a:t>
            </a:r>
            <a:r>
              <a:rPr lang="sv-SE" sz="1200" dirty="0" smtClean="0">
                <a:latin typeface="+mn-lt"/>
              </a:rPr>
              <a:t>in the PLM domain</a:t>
            </a:r>
            <a:r>
              <a:rPr lang="sv-SE" sz="1200" baseline="0" dirty="0" smtClean="0">
                <a:latin typeface="+mn-lt"/>
              </a:rPr>
              <a:t>, here are a few examples from the Volvo Group IT strategy 2011-2013.</a:t>
            </a:r>
          </a:p>
          <a:p>
            <a:endParaRPr lang="sv-SE" sz="1200" baseline="0" dirty="0" smtClean="0">
              <a:latin typeface="+mn-lt"/>
            </a:endParaRPr>
          </a:p>
          <a:p>
            <a:pPr marL="285750" indent="-285750">
              <a:buFont typeface="Arial"/>
              <a:buChar char="•"/>
            </a:pPr>
            <a:r>
              <a:rPr lang="en-US" sz="1200" dirty="0" smtClean="0">
                <a:latin typeface="+mn-lt"/>
                <a:cs typeface="Calibri" pitchFamily="34" charset="0"/>
              </a:rPr>
              <a:t>[1] “To set and interact the product definition at all maturity levels”</a:t>
            </a:r>
          </a:p>
          <a:p>
            <a:pPr marL="457200" lvl="1" indent="0">
              <a:buFont typeface="Arial"/>
              <a:buNone/>
            </a:pPr>
            <a:r>
              <a:rPr lang="en-US" sz="1200" i="1" dirty="0" smtClean="0">
                <a:latin typeface="+mn-lt"/>
                <a:cs typeface="Calibri" pitchFamily="34" charset="0"/>
              </a:rPr>
              <a:t>To </a:t>
            </a:r>
            <a:r>
              <a:rPr lang="en-US" sz="1200" i="1" baseline="0" dirty="0" smtClean="0">
                <a:latin typeface="+mn-lt"/>
                <a:cs typeface="Calibri" pitchFamily="34" charset="0"/>
              </a:rPr>
              <a:t>be able to efficiently develop new products we need to be able to define the product both in early stage of product development as well as in later stages so that it can be shared and worked jointly on.</a:t>
            </a:r>
          </a:p>
          <a:p>
            <a:pPr marL="457200" lvl="1" indent="0">
              <a:buFont typeface="Arial"/>
              <a:buNone/>
            </a:pPr>
            <a:endParaRPr lang="en-US" sz="1200" i="1" dirty="0" smtClean="0">
              <a:latin typeface="+mn-lt"/>
              <a:cs typeface="Calibri" pitchFamily="34" charset="0"/>
            </a:endParaRPr>
          </a:p>
          <a:p>
            <a:pPr marL="285750" indent="-285750">
              <a:buFont typeface="Arial"/>
              <a:buChar char="•"/>
            </a:pPr>
            <a:r>
              <a:rPr lang="en-US" sz="1200" dirty="0" smtClean="0">
                <a:latin typeface="+mn-lt"/>
                <a:cs typeface="Calibri" pitchFamily="34" charset="0"/>
              </a:rPr>
              <a:t>[2] “To collaborate and work efficiently in and between organizational structures and networks”</a:t>
            </a:r>
          </a:p>
          <a:p>
            <a:pPr marL="457200" lvl="1" indent="0">
              <a:buFont typeface="Arial"/>
              <a:buNone/>
            </a:pPr>
            <a:r>
              <a:rPr lang="en-US" sz="1200" i="1" dirty="0" smtClean="0">
                <a:latin typeface="+mn-lt"/>
                <a:cs typeface="Calibri" pitchFamily="34" charset="0"/>
              </a:rPr>
              <a:t>To develop the Volvo</a:t>
            </a:r>
            <a:r>
              <a:rPr lang="en-US" sz="1200" i="1" baseline="0" dirty="0" smtClean="0">
                <a:latin typeface="+mn-lt"/>
                <a:cs typeface="Calibri" pitchFamily="34" charset="0"/>
              </a:rPr>
              <a:t> Group </a:t>
            </a:r>
            <a:r>
              <a:rPr lang="en-US" sz="1200" i="1" dirty="0" smtClean="0">
                <a:latin typeface="+mn-lt"/>
                <a:cs typeface="Calibri" pitchFamily="34" charset="0"/>
              </a:rPr>
              <a:t>products is not a one man show, we need to collaborate</a:t>
            </a:r>
            <a:r>
              <a:rPr lang="en-US" sz="1200" i="1" baseline="0" dirty="0" smtClean="0">
                <a:latin typeface="+mn-lt"/>
                <a:cs typeface="Calibri" pitchFamily="34" charset="0"/>
              </a:rPr>
              <a:t> to succeed.</a:t>
            </a:r>
          </a:p>
          <a:p>
            <a:pPr marL="457200" lvl="1" indent="0">
              <a:buFont typeface="Arial"/>
              <a:buNone/>
            </a:pPr>
            <a:endParaRPr lang="en-US" sz="1200" i="1" dirty="0" smtClean="0">
              <a:latin typeface="+mn-lt"/>
              <a:cs typeface="Calibri" pitchFamily="34" charset="0"/>
            </a:endParaRPr>
          </a:p>
          <a:p>
            <a:pPr marL="285750" indent="-285750">
              <a:buFont typeface="Arial"/>
              <a:buChar char="•"/>
            </a:pPr>
            <a:r>
              <a:rPr lang="en-US" sz="1200" dirty="0" smtClean="0">
                <a:latin typeface="+mn-lt"/>
                <a:cs typeface="Calibri" pitchFamily="34" charset="0"/>
              </a:rPr>
              <a:t>[3] “To efficiently build and adapt alliances”</a:t>
            </a:r>
          </a:p>
          <a:p>
            <a:pPr marL="457200" lvl="2" indent="0">
              <a:buNone/>
            </a:pPr>
            <a:r>
              <a:rPr lang="en-US" sz="1200" i="1" dirty="0" smtClean="0">
                <a:latin typeface="+mn-lt"/>
                <a:cs typeface="Calibri" pitchFamily="34" charset="0"/>
              </a:rPr>
              <a:t>Volvo needs alliances for a lot of reasons</a:t>
            </a:r>
            <a:r>
              <a:rPr lang="en-US" sz="1200" i="1" baseline="0" dirty="0" smtClean="0">
                <a:latin typeface="+mn-lt"/>
                <a:cs typeface="Calibri" pitchFamily="34" charset="0"/>
              </a:rPr>
              <a:t> such as</a:t>
            </a:r>
            <a:r>
              <a:rPr lang="en-US" sz="1200" i="1" dirty="0" smtClean="0">
                <a:latin typeface="+mn-lt"/>
                <a:cs typeface="Calibri" pitchFamily="34" charset="0"/>
              </a:rPr>
              <a:t> to gain market share</a:t>
            </a:r>
            <a:r>
              <a:rPr lang="en-US" sz="1200" i="1" baseline="0" dirty="0" smtClean="0">
                <a:latin typeface="+mn-lt"/>
                <a:cs typeface="Calibri" pitchFamily="34" charset="0"/>
              </a:rPr>
              <a:t> and</a:t>
            </a:r>
            <a:r>
              <a:rPr lang="en-US" sz="1200" i="1" dirty="0" smtClean="0">
                <a:latin typeface="+mn-lt"/>
                <a:cs typeface="Calibri" pitchFamily="34" charset="0"/>
              </a:rPr>
              <a:t> to get hold of external technology and competences.</a:t>
            </a:r>
          </a:p>
          <a:p>
            <a:pPr marL="457200" lvl="2" indent="0">
              <a:buNone/>
            </a:pPr>
            <a:r>
              <a:rPr lang="en-US" sz="1200" i="1" dirty="0" smtClean="0">
                <a:latin typeface="+mn-lt"/>
                <a:cs typeface="Calibri" pitchFamily="34" charset="0"/>
              </a:rPr>
              <a:t>Therefore it is important that we efficiently can manage these alliances</a:t>
            </a:r>
          </a:p>
          <a:p>
            <a:pPr marL="457200" lvl="2" indent="0">
              <a:buNone/>
            </a:pPr>
            <a:endParaRPr lang="en-US" sz="1200" dirty="0" smtClean="0">
              <a:latin typeface="+mn-lt"/>
              <a:cs typeface="Calibri" pitchFamily="34" charset="0"/>
            </a:endParaRPr>
          </a:p>
          <a:p>
            <a:pPr marL="285750" indent="-285750">
              <a:buFont typeface="Arial"/>
              <a:buChar char="•"/>
            </a:pPr>
            <a:r>
              <a:rPr lang="en-US" sz="1200" dirty="0" smtClean="0">
                <a:latin typeface="+mn-lt"/>
                <a:cs typeface="Calibri" pitchFamily="34" charset="0"/>
              </a:rPr>
              <a:t>[4] “To make knowledge visible and accessible”</a:t>
            </a:r>
          </a:p>
        </p:txBody>
      </p:sp>
      <p:sp>
        <p:nvSpPr>
          <p:cNvPr id="4" name="Slide Number Placeholder 3"/>
          <p:cNvSpPr>
            <a:spLocks noGrp="1"/>
          </p:cNvSpPr>
          <p:nvPr>
            <p:ph type="sldNum" sz="quarter" idx="10"/>
          </p:nvPr>
        </p:nvSpPr>
        <p:spPr/>
        <p:txBody>
          <a:bodyPr/>
          <a:lstStyle/>
          <a:p>
            <a:fld id="{41586B4A-98AF-46B3-B02F-1EC24BAC47F1}" type="slidenum">
              <a:rPr lang="sv-SE" smtClean="0"/>
              <a:t>9</a:t>
            </a:fld>
            <a:endParaRPr lang="sv-SE"/>
          </a:p>
        </p:txBody>
      </p:sp>
    </p:spTree>
    <p:extLst>
      <p:ext uri="{BB962C8B-B14F-4D97-AF65-F5344CB8AC3E}">
        <p14:creationId xmlns:p14="http://schemas.microsoft.com/office/powerpoint/2010/main" val="980462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29255337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1012739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33157724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pPr/>
              <a:t>‹#›</a:t>
            </a:fld>
            <a:endParaRPr lang="en-US"/>
          </a:p>
        </p:txBody>
      </p:sp>
      <p:sp>
        <p:nvSpPr>
          <p:cNvPr id="6" name="Rectangle 10"/>
          <p:cNvSpPr>
            <a:spLocks noGrp="1" noChangeArrowheads="1"/>
          </p:cNvSpPr>
          <p:nvPr>
            <p:ph type="dt" sz="half" idx="15"/>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938424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pPr/>
              <a:t>‹#›</a:t>
            </a:fld>
            <a:endParaRPr lang="en-US"/>
          </a:p>
        </p:txBody>
      </p:sp>
      <p:sp>
        <p:nvSpPr>
          <p:cNvPr id="6" name="Rectangle 10"/>
          <p:cNvSpPr>
            <a:spLocks noGrp="1" noChangeArrowheads="1"/>
          </p:cNvSpPr>
          <p:nvPr>
            <p:ph type="dt" sz="half" idx="15"/>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938242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pPr/>
              <a:t>‹#›</a:t>
            </a:fld>
            <a:endParaRPr lang="en-US"/>
          </a:p>
        </p:txBody>
      </p:sp>
      <p:sp>
        <p:nvSpPr>
          <p:cNvPr id="6" name="Rectangle 10"/>
          <p:cNvSpPr>
            <a:spLocks noGrp="1" noChangeArrowheads="1"/>
          </p:cNvSpPr>
          <p:nvPr>
            <p:ph type="dt" sz="half" idx="15"/>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5024395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pPr/>
              <a:t>‹#›</a:t>
            </a:fld>
            <a:endParaRPr lang="en-US"/>
          </a:p>
        </p:txBody>
      </p:sp>
      <p:sp>
        <p:nvSpPr>
          <p:cNvPr id="6" name="Rectangle 10"/>
          <p:cNvSpPr>
            <a:spLocks noGrp="1" noChangeArrowheads="1"/>
          </p:cNvSpPr>
          <p:nvPr>
            <p:ph type="dt" sz="half" idx="15"/>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496105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rtlCol="0">
            <a:noAutofit/>
          </a:bodyPr>
          <a:lstStyle/>
          <a:p>
            <a:r>
              <a:rPr lang="sv-SE" noProof="0" smtClean="0"/>
              <a:t>Click to edit Master title style</a:t>
            </a:r>
            <a:endParaRPr lang="en-US" noProof="0" dirty="0"/>
          </a:p>
        </p:txBody>
      </p:sp>
      <p:sp>
        <p:nvSpPr>
          <p:cNvPr id="4" name="Rectangle 8"/>
          <p:cNvSpPr>
            <a:spLocks noGrp="1" noChangeArrowheads="1"/>
          </p:cNvSpPr>
          <p:nvPr>
            <p:ph type="sldNum" sz="quarter" idx="10"/>
          </p:nvPr>
        </p:nvSpPr>
        <p:spPr>
          <a:ln/>
        </p:spPr>
        <p:txBody>
          <a:bodyPr/>
          <a:lstStyle>
            <a:lvl1pPr>
              <a:defRPr/>
            </a:lvl1pPr>
          </a:lstStyle>
          <a:p>
            <a:fld id="{B902F1E1-9AE6-D041-A84A-8DDD7460D825}" type="slidenum">
              <a:rPr lang="en-US"/>
              <a:pPr/>
              <a:t>‹#›</a:t>
            </a:fld>
            <a:endParaRPr lang="en-US"/>
          </a:p>
        </p:txBody>
      </p:sp>
      <p:sp>
        <p:nvSpPr>
          <p:cNvPr id="5" name="Rectangle 10"/>
          <p:cNvSpPr>
            <a:spLocks noGrp="1" noChangeArrowheads="1"/>
          </p:cNvSpPr>
          <p:nvPr>
            <p:ph type="dt" sz="half" idx="11"/>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8" name="Footer Placeholder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427285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pPr/>
              <a:t>‹#›</a:t>
            </a:fld>
            <a:endParaRPr lang="en-US"/>
          </a:p>
        </p:txBody>
      </p:sp>
      <p:sp>
        <p:nvSpPr>
          <p:cNvPr id="6" name="Rectangle 10"/>
          <p:cNvSpPr>
            <a:spLocks noGrp="1" noChangeArrowheads="1"/>
          </p:cNvSpPr>
          <p:nvPr>
            <p:ph type="dt" sz="half" idx="15"/>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1735913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pPr/>
              <a:t>‹#›</a:t>
            </a:fld>
            <a:endParaRPr lang="en-US"/>
          </a:p>
        </p:txBody>
      </p:sp>
      <p:sp>
        <p:nvSpPr>
          <p:cNvPr id="6" name="Rectangle 10"/>
          <p:cNvSpPr>
            <a:spLocks noGrp="1" noChangeArrowheads="1"/>
          </p:cNvSpPr>
          <p:nvPr>
            <p:ph type="dt" sz="half" idx="15"/>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849634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rtlCol="0">
            <a:noAutofit/>
          </a:bodyPr>
          <a:lstStyle/>
          <a:p>
            <a:r>
              <a:rPr lang="sv-SE" noProof="0" smtClean="0"/>
              <a:t>Click to edit Master title style</a:t>
            </a:r>
            <a:endParaRPr lang="en-US" noProof="0" dirty="0"/>
          </a:p>
        </p:txBody>
      </p:sp>
      <p:sp>
        <p:nvSpPr>
          <p:cNvPr id="4" name="Rectangle 8"/>
          <p:cNvSpPr>
            <a:spLocks noGrp="1" noChangeArrowheads="1"/>
          </p:cNvSpPr>
          <p:nvPr>
            <p:ph type="sldNum" sz="quarter" idx="10"/>
          </p:nvPr>
        </p:nvSpPr>
        <p:spPr>
          <a:ln/>
        </p:spPr>
        <p:txBody>
          <a:bodyPr/>
          <a:lstStyle>
            <a:lvl1pPr>
              <a:defRPr/>
            </a:lvl1pPr>
          </a:lstStyle>
          <a:p>
            <a:fld id="{B902F1E1-9AE6-D041-A84A-8DDD7460D825}" type="slidenum">
              <a:rPr lang="en-US"/>
              <a:pPr/>
              <a:t>‹#›</a:t>
            </a:fld>
            <a:endParaRPr lang="en-US"/>
          </a:p>
        </p:txBody>
      </p:sp>
      <p:sp>
        <p:nvSpPr>
          <p:cNvPr id="5" name="Rectangle 10"/>
          <p:cNvSpPr>
            <a:spLocks noGrp="1" noChangeArrowheads="1"/>
          </p:cNvSpPr>
          <p:nvPr>
            <p:ph type="dt" sz="half" idx="11"/>
          </p:nvPr>
        </p:nvSpPr>
        <p:spPr>
          <a:xfrm>
            <a:off x="623888" y="6618288"/>
            <a:ext cx="2405062" cy="209550"/>
          </a:xfrm>
          <a:prstGeom prst="rect">
            <a:avLst/>
          </a:prstGeom>
          <a:ln/>
        </p:spPr>
        <p:txBody>
          <a:bodyPr/>
          <a:lstStyle>
            <a:lvl1pPr>
              <a:defRPr/>
            </a:lvl1pPr>
          </a:lstStyle>
          <a:p>
            <a:pPr>
              <a:defRPr/>
            </a:pPr>
            <a:r>
              <a:rPr lang="sv-SE" smtClean="0"/>
              <a:t>2013-09-02</a:t>
            </a:r>
            <a:endParaRPr lang="en-US"/>
          </a:p>
        </p:txBody>
      </p:sp>
      <p:sp>
        <p:nvSpPr>
          <p:cNvPr id="8" name="Footer Placeholder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81049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49724505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xfrm>
            <a:off x="352425" y="6619875"/>
            <a:ext cx="393700" cy="207963"/>
          </a:xfrm>
        </p:spPr>
        <p:txBody>
          <a:bodyPr/>
          <a:lstStyle>
            <a:lvl1pPr algn="ctr">
              <a:defRPr b="1" i="1">
                <a:latin typeface="Arial" charset="0"/>
              </a:defRPr>
            </a:lvl1pPr>
          </a:lstStyle>
          <a:p>
            <a:pPr>
              <a:defRPr/>
            </a:pPr>
            <a:fld id="{6E4B6F92-C453-429A-AA6C-B4F9E5F4A850}" type="slidenum">
              <a:rPr lang="en-US"/>
              <a:pPr>
                <a:defRPr/>
              </a:pPr>
              <a:t>‹#›</a:t>
            </a:fld>
            <a:endParaRPr lang="en-US"/>
          </a:p>
        </p:txBody>
      </p:sp>
    </p:spTree>
    <p:extLst>
      <p:ext uri="{BB962C8B-B14F-4D97-AF65-F5344CB8AC3E}">
        <p14:creationId xmlns:p14="http://schemas.microsoft.com/office/powerpoint/2010/main" val="3508071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30756" name="Picture 4"/>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1965325"/>
            <a:ext cx="57388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ctrTitle"/>
          </p:nvPr>
        </p:nvSpPr>
        <p:spPr>
          <a:xfrm>
            <a:off x="692150" y="3705225"/>
            <a:ext cx="7737475" cy="1143000"/>
          </a:xfrm>
        </p:spPr>
        <p:txBody>
          <a:bodyPr/>
          <a:lstStyle>
            <a:lvl1pPr algn="ctr">
              <a:defRPr sz="3200"/>
            </a:lvl1pPr>
          </a:lstStyle>
          <a:p>
            <a:pPr lvl="0"/>
            <a:r>
              <a:rPr lang="en-US" noProof="0" smtClean="0"/>
              <a:t>Click to edit Master title style</a:t>
            </a:r>
            <a:endParaRPr lang="sv-SE" noProof="0" dirty="0" smtClean="0"/>
          </a:p>
        </p:txBody>
      </p:sp>
      <p:sp>
        <p:nvSpPr>
          <p:cNvPr id="6" name="Rectangle 3"/>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smtClean="0"/>
              <a:t>Click to edit Master subtitle style</a:t>
            </a:r>
            <a:endParaRPr lang="en-US" noProof="0" dirty="0" smtClean="0"/>
          </a:p>
        </p:txBody>
      </p:sp>
    </p:spTree>
    <p:extLst>
      <p:ext uri="{BB962C8B-B14F-4D97-AF65-F5344CB8AC3E}">
        <p14:creationId xmlns:p14="http://schemas.microsoft.com/office/powerpoint/2010/main" val="8708802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No Breadcumb">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285337"/>
            <a:ext cx="8390416" cy="44868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Footer Placeholder 3"/>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5" name="Slide Number Placeholder 4"/>
          <p:cNvSpPr>
            <a:spLocks noGrp="1"/>
          </p:cNvSpPr>
          <p:nvPr>
            <p:ph type="sldNum" sz="quarter" idx="11"/>
          </p:nvPr>
        </p:nvSpPr>
        <p:spPr/>
        <p:txBody>
          <a:bodyPr/>
          <a:lstStyle>
            <a:lvl1pPr>
              <a:defRPr/>
            </a:lvl1pPr>
          </a:lstStyle>
          <a:p>
            <a:fld id="{9A03FAAB-851F-46C4-86CB-7A8650CDC0C8}" type="slidenum">
              <a:rPr lang="sv-SE">
                <a:solidFill>
                  <a:srgbClr val="000000"/>
                </a:solidFill>
              </a:rPr>
              <a:pPr/>
              <a:t>‹#›</a:t>
            </a:fld>
            <a:endParaRPr lang="sv-SE">
              <a:solidFill>
                <a:srgbClr val="000000"/>
              </a:solidFill>
            </a:endParaRPr>
          </a:p>
        </p:txBody>
      </p:sp>
      <p:sp>
        <p:nvSpPr>
          <p:cNvPr id="6" name="Date Placeholder 5"/>
          <p:cNvSpPr>
            <a:spLocks noGrp="1"/>
          </p:cNvSpPr>
          <p:nvPr>
            <p:ph type="dt" sz="half" idx="12"/>
          </p:nvPr>
        </p:nvSpPr>
        <p:spPr/>
        <p:txBody>
          <a:bodyPr/>
          <a:lstStyle>
            <a:lvl1pPr>
              <a:defRPr/>
            </a:lvl1pPr>
          </a:lstStyle>
          <a:p>
            <a:r>
              <a:rPr lang="sv-SE">
                <a:solidFill>
                  <a:srgbClr val="000000"/>
                </a:solidFill>
              </a:rPr>
              <a:t>Date</a:t>
            </a:r>
          </a:p>
        </p:txBody>
      </p:sp>
      <p:sp>
        <p:nvSpPr>
          <p:cNvPr id="11" name="Title 7"/>
          <p:cNvSpPr>
            <a:spLocks noGrp="1"/>
          </p:cNvSpPr>
          <p:nvPr>
            <p:ph type="title"/>
          </p:nvPr>
        </p:nvSpPr>
        <p:spPr>
          <a:xfrm>
            <a:off x="319088" y="441326"/>
            <a:ext cx="8397875" cy="49212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sv-SE"/>
            </a:lvl1pPr>
          </a:lstStyle>
          <a:p>
            <a:pPr lvl="0"/>
            <a:r>
              <a:rPr lang="en-US" smtClean="0"/>
              <a:t>Click to edit Master title style</a:t>
            </a:r>
            <a:endParaRPr lang="sv-SE"/>
          </a:p>
        </p:txBody>
      </p:sp>
    </p:spTree>
    <p:extLst>
      <p:ext uri="{BB962C8B-B14F-4D97-AF65-F5344CB8AC3E}">
        <p14:creationId xmlns:p14="http://schemas.microsoft.com/office/powerpoint/2010/main" val="342888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263" y="1285337"/>
            <a:ext cx="8390416" cy="44868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Footer Placeholder 3"/>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5" name="Slide Number Placeholder 4"/>
          <p:cNvSpPr>
            <a:spLocks noGrp="1"/>
          </p:cNvSpPr>
          <p:nvPr>
            <p:ph type="sldNum" sz="quarter" idx="11"/>
          </p:nvPr>
        </p:nvSpPr>
        <p:spPr/>
        <p:txBody>
          <a:bodyPr/>
          <a:lstStyle>
            <a:lvl1pPr>
              <a:defRPr/>
            </a:lvl1pPr>
          </a:lstStyle>
          <a:p>
            <a:fld id="{9A03FAAB-851F-46C4-86CB-7A8650CDC0C8}" type="slidenum">
              <a:rPr lang="sv-SE">
                <a:solidFill>
                  <a:srgbClr val="000000"/>
                </a:solidFill>
              </a:rPr>
              <a:pPr/>
              <a:t>‹#›</a:t>
            </a:fld>
            <a:endParaRPr lang="sv-SE">
              <a:solidFill>
                <a:srgbClr val="000000"/>
              </a:solidFill>
            </a:endParaRPr>
          </a:p>
        </p:txBody>
      </p:sp>
      <p:sp>
        <p:nvSpPr>
          <p:cNvPr id="6" name="Date Placeholder 5"/>
          <p:cNvSpPr>
            <a:spLocks noGrp="1"/>
          </p:cNvSpPr>
          <p:nvPr>
            <p:ph type="dt" sz="half" idx="12"/>
          </p:nvPr>
        </p:nvSpPr>
        <p:spPr/>
        <p:txBody>
          <a:bodyPr/>
          <a:lstStyle>
            <a:lvl1pPr>
              <a:defRPr/>
            </a:lvl1pPr>
          </a:lstStyle>
          <a:p>
            <a:r>
              <a:rPr lang="sv-SE">
                <a:solidFill>
                  <a:srgbClr val="000000"/>
                </a:solidFill>
              </a:rPr>
              <a:t>Date</a:t>
            </a:r>
          </a:p>
        </p:txBody>
      </p:sp>
      <p:sp>
        <p:nvSpPr>
          <p:cNvPr id="10" name="Text Placeholder 9"/>
          <p:cNvSpPr>
            <a:spLocks noGrp="1"/>
          </p:cNvSpPr>
          <p:nvPr>
            <p:ph type="body" sz="quarter" idx="13" hasCustomPrompt="1"/>
          </p:nvPr>
        </p:nvSpPr>
        <p:spPr>
          <a:xfrm>
            <a:off x="409574" y="144463"/>
            <a:ext cx="8305801" cy="166199"/>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200" b="1" kern="1200" dirty="0" smtClean="0">
                <a:solidFill>
                  <a:schemeClr val="tx2"/>
                </a:solidFill>
                <a:latin typeface="Arial" charset="0"/>
              </a:defRPr>
            </a:lvl1pPr>
            <a:lvl2pPr>
              <a:defRPr lang="en-US" kern="1200" dirty="0" smtClean="0">
                <a:latin typeface="Arial" charset="0"/>
                <a:ea typeface="+mn-ea"/>
                <a:cs typeface="+mn-cs"/>
              </a:defRPr>
            </a:lvl2pPr>
            <a:lvl3pPr>
              <a:defRPr lang="en-US" kern="1200" dirty="0" smtClean="0">
                <a:latin typeface="Arial" charset="0"/>
                <a:ea typeface="+mn-ea"/>
                <a:cs typeface="+mn-cs"/>
              </a:defRPr>
            </a:lvl3pPr>
            <a:lvl4pPr>
              <a:defRPr lang="en-US" kern="1200" dirty="0" smtClean="0">
                <a:latin typeface="Arial" charset="0"/>
                <a:ea typeface="+mn-ea"/>
                <a:cs typeface="+mn-cs"/>
              </a:defRPr>
            </a:lvl4pPr>
            <a:lvl5pPr>
              <a:defRPr lang="sv-SE" kern="1200" dirty="0">
                <a:latin typeface="Arial" charset="0"/>
                <a:ea typeface="+mn-ea"/>
                <a:cs typeface="+mn-cs"/>
              </a:defRPr>
            </a:lvl5pPr>
          </a:lstStyle>
          <a:p>
            <a:pPr>
              <a:lnSpc>
                <a:spcPct val="90000"/>
              </a:lnSpc>
              <a:spcBef>
                <a:spcPct val="0"/>
              </a:spcBef>
            </a:pPr>
            <a:r>
              <a:rPr lang="en-US" sz="1200" b="1" dirty="0" smtClean="0">
                <a:solidFill>
                  <a:schemeClr val="tx2"/>
                </a:solidFill>
              </a:rPr>
              <a:t>1. Chapter (12 </a:t>
            </a:r>
            <a:r>
              <a:rPr lang="en-US" sz="1200" b="1" dirty="0" err="1" smtClean="0">
                <a:solidFill>
                  <a:schemeClr val="tx2"/>
                </a:solidFill>
              </a:rPr>
              <a:t>pts</a:t>
            </a:r>
            <a:r>
              <a:rPr lang="en-US" sz="1200" b="1" dirty="0" smtClean="0">
                <a:solidFill>
                  <a:schemeClr val="tx2"/>
                </a:solidFill>
              </a:rPr>
              <a:t> bold) – </a:t>
            </a:r>
            <a:r>
              <a:rPr lang="en-US" sz="1200" dirty="0" smtClean="0">
                <a:solidFill>
                  <a:schemeClr val="tx2"/>
                </a:solidFill>
              </a:rPr>
              <a:t>Section (normal)</a:t>
            </a:r>
            <a:r>
              <a:rPr lang="en-US" sz="1200" b="1" i="1" dirty="0" smtClean="0">
                <a:solidFill>
                  <a:schemeClr val="tx2"/>
                </a:solidFill>
              </a:rPr>
              <a:t> </a:t>
            </a:r>
            <a:r>
              <a:rPr lang="en-US" sz="1200" i="1" dirty="0" smtClean="0">
                <a:solidFill>
                  <a:schemeClr val="tx2"/>
                </a:solidFill>
              </a:rPr>
              <a:t>– Name of Sub-section (Italic non bold)</a:t>
            </a:r>
            <a:endParaRPr lang="en-US" sz="1200" i="1" dirty="0">
              <a:solidFill>
                <a:schemeClr val="tx2"/>
              </a:solidFill>
            </a:endParaRPr>
          </a:p>
        </p:txBody>
      </p:sp>
      <p:sp>
        <p:nvSpPr>
          <p:cNvPr id="8" name="Title 7"/>
          <p:cNvSpPr>
            <a:spLocks noGrp="1"/>
          </p:cNvSpPr>
          <p:nvPr>
            <p:ph type="title"/>
          </p:nvPr>
        </p:nvSpPr>
        <p:spPr>
          <a:xfrm>
            <a:off x="319088" y="441326"/>
            <a:ext cx="8397875" cy="49212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sv-SE"/>
            </a:lvl1pPr>
          </a:lstStyle>
          <a:p>
            <a:pPr lvl="0"/>
            <a:r>
              <a:rPr lang="en-US" smtClean="0"/>
              <a:t>Click to edit Master title style</a:t>
            </a:r>
            <a:endParaRPr lang="sv-SE"/>
          </a:p>
        </p:txBody>
      </p:sp>
    </p:spTree>
    <p:extLst>
      <p:ext uri="{BB962C8B-B14F-4D97-AF65-F5344CB8AC3E}">
        <p14:creationId xmlns:p14="http://schemas.microsoft.com/office/powerpoint/2010/main" val="2692338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5" name="Slide Number Placeholder 4"/>
          <p:cNvSpPr>
            <a:spLocks noGrp="1"/>
          </p:cNvSpPr>
          <p:nvPr>
            <p:ph type="sldNum" sz="quarter" idx="11"/>
          </p:nvPr>
        </p:nvSpPr>
        <p:spPr/>
        <p:txBody>
          <a:bodyPr/>
          <a:lstStyle>
            <a:lvl1pPr>
              <a:defRPr/>
            </a:lvl1pPr>
          </a:lstStyle>
          <a:p>
            <a:fld id="{418ED389-DC33-4E52-A707-63D930036B62}" type="slidenum">
              <a:rPr lang="sv-SE">
                <a:solidFill>
                  <a:srgbClr val="000000"/>
                </a:solidFill>
              </a:rPr>
              <a:pPr/>
              <a:t>‹#›</a:t>
            </a:fld>
            <a:endParaRPr lang="sv-SE">
              <a:solidFill>
                <a:srgbClr val="000000"/>
              </a:solidFill>
            </a:endParaRPr>
          </a:p>
        </p:txBody>
      </p:sp>
      <p:sp>
        <p:nvSpPr>
          <p:cNvPr id="6" name="Date Placeholder 5"/>
          <p:cNvSpPr>
            <a:spLocks noGrp="1"/>
          </p:cNvSpPr>
          <p:nvPr>
            <p:ph type="dt" sz="half" idx="12"/>
          </p:nvPr>
        </p:nvSpPr>
        <p:spPr/>
        <p:txBody>
          <a:bodyPr/>
          <a:lstStyle>
            <a:lvl1pPr>
              <a:defRPr/>
            </a:lvl1pPr>
          </a:lstStyle>
          <a:p>
            <a:r>
              <a:rPr lang="sv-SE">
                <a:solidFill>
                  <a:srgbClr val="000000"/>
                </a:solidFill>
              </a:rPr>
              <a:t>Date</a:t>
            </a:r>
          </a:p>
        </p:txBody>
      </p:sp>
      <p:sp>
        <p:nvSpPr>
          <p:cNvPr id="18" name="Title 1"/>
          <p:cNvSpPr>
            <a:spLocks noGrp="1"/>
          </p:cNvSpPr>
          <p:nvPr>
            <p:ph type="title"/>
          </p:nvPr>
        </p:nvSpPr>
        <p:spPr>
          <a:xfrm>
            <a:off x="722313" y="4406902"/>
            <a:ext cx="7772400" cy="1362075"/>
          </a:xfrm>
        </p:spPr>
        <p:txBody>
          <a:bodyPr/>
          <a:lstStyle>
            <a:lvl1pPr algn="l">
              <a:defRPr sz="4000" b="1" cap="all"/>
            </a:lvl1pPr>
          </a:lstStyle>
          <a:p>
            <a:r>
              <a:rPr lang="en-US" smtClean="0"/>
              <a:t>Click to edit Master title style</a:t>
            </a:r>
            <a:endParaRPr lang="sv-SE"/>
          </a:p>
        </p:txBody>
      </p:sp>
      <p:sp>
        <p:nvSpPr>
          <p:cNvPr id="19" name="Text Placeholder 2"/>
          <p:cNvSpPr>
            <a:spLocks noGrp="1"/>
          </p:cNvSpPr>
          <p:nvPr>
            <p:ph type="body" idx="1"/>
          </p:nvPr>
        </p:nvSpPr>
        <p:spPr>
          <a:xfrm>
            <a:off x="722313" y="2906716"/>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640229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28173" y="1281113"/>
            <a:ext cx="4041774" cy="398462"/>
          </a:xfrm>
          <a:solidFill>
            <a:srgbClr val="7BA96B"/>
          </a:solidFill>
          <a:ln w="9525">
            <a:solidFill>
              <a:schemeClr val="bg2"/>
            </a:solidFill>
            <a:miter lim="800000"/>
            <a:headEnd/>
            <a:tailEnd/>
          </a:ln>
          <a:effectLst/>
        </p:spPr>
        <p:txBody>
          <a:bodyPr lIns="72000" tIns="72000" rIns="72000" bIns="72000" anchor="ctr"/>
          <a:lstStyle>
            <a:lvl1pPr marL="0" indent="0">
              <a:buNone/>
              <a:defRPr lang="en-US" sz="1800" kern="1200" smtClean="0">
                <a:solidFill>
                  <a:schemeClr val="bg1"/>
                </a:solidFill>
              </a:defRPr>
            </a:lvl1pPr>
          </a:lstStyle>
          <a:p>
            <a:pPr lvl="0" algn="ctr" defTabSz="7600950" eaLnBrk="0" hangingPunct="0">
              <a:spcBef>
                <a:spcPct val="0"/>
              </a:spcBef>
              <a:buClr>
                <a:schemeClr val="tx1"/>
              </a:buClr>
            </a:pPr>
            <a:r>
              <a:rPr lang="en-US" smtClean="0"/>
              <a:t>Click to edit Master text styles</a:t>
            </a:r>
          </a:p>
        </p:txBody>
      </p:sp>
      <p:sp>
        <p:nvSpPr>
          <p:cNvPr id="4" name="Content Placeholder 3"/>
          <p:cNvSpPr>
            <a:spLocks noGrp="1"/>
          </p:cNvSpPr>
          <p:nvPr>
            <p:ph sz="half" idx="2"/>
          </p:nvPr>
        </p:nvSpPr>
        <p:spPr>
          <a:xfrm>
            <a:off x="428172" y="1679575"/>
            <a:ext cx="4040188" cy="4336596"/>
          </a:xfrm>
          <a:noFill/>
          <a:ln>
            <a:solidFill>
              <a:schemeClr val="bg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sv-S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Content Placeholder 5"/>
          <p:cNvSpPr>
            <a:spLocks noGrp="1"/>
          </p:cNvSpPr>
          <p:nvPr>
            <p:ph sz="quarter" idx="4"/>
          </p:nvPr>
        </p:nvSpPr>
        <p:spPr>
          <a:xfrm>
            <a:off x="4645025" y="1681956"/>
            <a:ext cx="4041775" cy="4334133"/>
          </a:xfrm>
          <a:noFill/>
          <a:ln>
            <a:solidFill>
              <a:schemeClr val="bg2"/>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sv-S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Footer Placeholder 6"/>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8" name="Slide Number Placeholder 7"/>
          <p:cNvSpPr>
            <a:spLocks noGrp="1"/>
          </p:cNvSpPr>
          <p:nvPr>
            <p:ph type="sldNum" sz="quarter" idx="11"/>
          </p:nvPr>
        </p:nvSpPr>
        <p:spPr/>
        <p:txBody>
          <a:bodyPr/>
          <a:lstStyle>
            <a:lvl1pPr>
              <a:defRPr/>
            </a:lvl1pPr>
          </a:lstStyle>
          <a:p>
            <a:fld id="{E3BEE50C-87F5-439B-BFA4-37983E18827D}" type="slidenum">
              <a:rPr lang="sv-SE">
                <a:solidFill>
                  <a:srgbClr val="000000"/>
                </a:solidFill>
              </a:rPr>
              <a:pPr/>
              <a:t>‹#›</a:t>
            </a:fld>
            <a:endParaRPr lang="sv-SE">
              <a:solidFill>
                <a:srgbClr val="000000"/>
              </a:solidFill>
            </a:endParaRPr>
          </a:p>
        </p:txBody>
      </p:sp>
      <p:sp>
        <p:nvSpPr>
          <p:cNvPr id="9" name="Date Placeholder 8"/>
          <p:cNvSpPr>
            <a:spLocks noGrp="1"/>
          </p:cNvSpPr>
          <p:nvPr>
            <p:ph type="dt" sz="half" idx="12"/>
          </p:nvPr>
        </p:nvSpPr>
        <p:spPr/>
        <p:txBody>
          <a:bodyPr/>
          <a:lstStyle>
            <a:lvl1pPr>
              <a:defRPr/>
            </a:lvl1pPr>
          </a:lstStyle>
          <a:p>
            <a:r>
              <a:rPr lang="sv-SE">
                <a:solidFill>
                  <a:srgbClr val="000000"/>
                </a:solidFill>
              </a:rPr>
              <a:t>Date</a:t>
            </a:r>
          </a:p>
        </p:txBody>
      </p:sp>
      <p:sp>
        <p:nvSpPr>
          <p:cNvPr id="10" name="Text Placeholder 2"/>
          <p:cNvSpPr>
            <a:spLocks noGrp="1"/>
          </p:cNvSpPr>
          <p:nvPr>
            <p:ph type="body" idx="13"/>
          </p:nvPr>
        </p:nvSpPr>
        <p:spPr>
          <a:xfrm>
            <a:off x="4645025" y="1281113"/>
            <a:ext cx="4040188" cy="398462"/>
          </a:xfrm>
          <a:solidFill>
            <a:srgbClr val="7BA96B"/>
          </a:solidFill>
          <a:ln w="9525">
            <a:solidFill>
              <a:schemeClr val="bg2"/>
            </a:solidFill>
            <a:miter lim="800000"/>
            <a:headEnd/>
            <a:tailEnd/>
          </a:ln>
          <a:effectLst/>
        </p:spPr>
        <p:txBody>
          <a:bodyPr lIns="72000" tIns="72000" rIns="72000" bIns="72000" anchor="ctr"/>
          <a:lstStyle>
            <a:lvl1pPr marL="0" indent="0">
              <a:buNone/>
              <a:defRPr lang="en-US" sz="1800" kern="1200" smtClean="0">
                <a:solidFill>
                  <a:schemeClr val="bg1"/>
                </a:solidFill>
              </a:defRPr>
            </a:lvl1pPr>
          </a:lstStyle>
          <a:p>
            <a:pPr lvl="0" algn="ctr" defTabSz="7600950" eaLnBrk="0" hangingPunct="0">
              <a:spcBef>
                <a:spcPct val="0"/>
              </a:spcBef>
              <a:buClr>
                <a:schemeClr val="tx1"/>
              </a:buClr>
            </a:pPr>
            <a:r>
              <a:rPr lang="en-US" smtClean="0"/>
              <a:t>Click to edit Master text styles</a:t>
            </a:r>
          </a:p>
        </p:txBody>
      </p:sp>
      <p:sp>
        <p:nvSpPr>
          <p:cNvPr id="12" name="Title 7"/>
          <p:cNvSpPr>
            <a:spLocks noGrp="1"/>
          </p:cNvSpPr>
          <p:nvPr>
            <p:ph type="title"/>
          </p:nvPr>
        </p:nvSpPr>
        <p:spPr>
          <a:xfrm>
            <a:off x="319088" y="441326"/>
            <a:ext cx="8397875" cy="492124"/>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sv-SE"/>
            </a:lvl1pPr>
          </a:lstStyle>
          <a:p>
            <a:pPr lvl="0"/>
            <a:r>
              <a:rPr lang="en-US" smtClean="0"/>
              <a:t>Click to edit Master title style</a:t>
            </a:r>
            <a:endParaRPr lang="sv-SE" dirty="0"/>
          </a:p>
        </p:txBody>
      </p:sp>
      <p:sp>
        <p:nvSpPr>
          <p:cNvPr id="13" name="Text Placeholder 9"/>
          <p:cNvSpPr>
            <a:spLocks noGrp="1"/>
          </p:cNvSpPr>
          <p:nvPr>
            <p:ph type="body" sz="quarter" idx="14" hasCustomPrompt="1"/>
          </p:nvPr>
        </p:nvSpPr>
        <p:spPr>
          <a:xfrm>
            <a:off x="409574" y="144463"/>
            <a:ext cx="8305801" cy="166199"/>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200" b="1" kern="1200" dirty="0" smtClean="0">
                <a:solidFill>
                  <a:schemeClr val="tx2"/>
                </a:solidFill>
                <a:latin typeface="Arial" charset="0"/>
              </a:defRPr>
            </a:lvl1pPr>
            <a:lvl2pPr>
              <a:defRPr lang="en-US" kern="1200" dirty="0" smtClean="0">
                <a:latin typeface="Arial" charset="0"/>
                <a:ea typeface="+mn-ea"/>
                <a:cs typeface="+mn-cs"/>
              </a:defRPr>
            </a:lvl2pPr>
            <a:lvl3pPr>
              <a:defRPr lang="en-US" kern="1200" dirty="0" smtClean="0">
                <a:latin typeface="Arial" charset="0"/>
                <a:ea typeface="+mn-ea"/>
                <a:cs typeface="+mn-cs"/>
              </a:defRPr>
            </a:lvl3pPr>
            <a:lvl4pPr>
              <a:defRPr lang="en-US" kern="1200" dirty="0" smtClean="0">
                <a:latin typeface="Arial" charset="0"/>
                <a:ea typeface="+mn-ea"/>
                <a:cs typeface="+mn-cs"/>
              </a:defRPr>
            </a:lvl4pPr>
            <a:lvl5pPr>
              <a:defRPr lang="sv-SE" kern="1200" dirty="0">
                <a:latin typeface="Arial" charset="0"/>
                <a:ea typeface="+mn-ea"/>
                <a:cs typeface="+mn-cs"/>
              </a:defRPr>
            </a:lvl5pPr>
          </a:lstStyle>
          <a:p>
            <a:pPr>
              <a:lnSpc>
                <a:spcPct val="90000"/>
              </a:lnSpc>
              <a:spcBef>
                <a:spcPct val="0"/>
              </a:spcBef>
            </a:pPr>
            <a:r>
              <a:rPr lang="en-US" sz="1200" b="1" dirty="0" smtClean="0">
                <a:solidFill>
                  <a:schemeClr val="tx2"/>
                </a:solidFill>
              </a:rPr>
              <a:t>1. Chapter (12 </a:t>
            </a:r>
            <a:r>
              <a:rPr lang="en-US" sz="1200" b="1" dirty="0" err="1" smtClean="0">
                <a:solidFill>
                  <a:schemeClr val="tx2"/>
                </a:solidFill>
              </a:rPr>
              <a:t>pts</a:t>
            </a:r>
            <a:r>
              <a:rPr lang="en-US" sz="1200" b="1" dirty="0" smtClean="0">
                <a:solidFill>
                  <a:schemeClr val="tx2"/>
                </a:solidFill>
              </a:rPr>
              <a:t> bold) – </a:t>
            </a:r>
            <a:r>
              <a:rPr lang="en-US" sz="1200" dirty="0" smtClean="0">
                <a:solidFill>
                  <a:schemeClr val="tx2"/>
                </a:solidFill>
              </a:rPr>
              <a:t>Section (normal)</a:t>
            </a:r>
            <a:r>
              <a:rPr lang="en-US" sz="1200" b="1" i="1" dirty="0" smtClean="0">
                <a:solidFill>
                  <a:schemeClr val="tx2"/>
                </a:solidFill>
              </a:rPr>
              <a:t> </a:t>
            </a:r>
            <a:r>
              <a:rPr lang="en-US" sz="1200" i="1" dirty="0" smtClean="0">
                <a:solidFill>
                  <a:schemeClr val="tx2"/>
                </a:solidFill>
              </a:rPr>
              <a:t>– Name of Sub-section (Italic non bold)</a:t>
            </a:r>
            <a:endParaRPr lang="en-US" sz="1200" i="1" dirty="0">
              <a:solidFill>
                <a:schemeClr val="tx2"/>
              </a:solidFill>
            </a:endParaRPr>
          </a:p>
        </p:txBody>
      </p:sp>
    </p:spTree>
    <p:extLst>
      <p:ext uri="{BB962C8B-B14F-4D97-AF65-F5344CB8AC3E}">
        <p14:creationId xmlns:p14="http://schemas.microsoft.com/office/powerpoint/2010/main" val="1030036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Title 7"/>
          <p:cNvSpPr>
            <a:spLocks noGrp="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sv-SE"/>
            </a:lvl1pPr>
          </a:lstStyle>
          <a:p>
            <a:pPr lvl="0"/>
            <a:r>
              <a:rPr lang="en-US" smtClean="0"/>
              <a:t>Click to edit Master title style</a:t>
            </a:r>
            <a:endParaRPr lang="sv-SE"/>
          </a:p>
        </p:txBody>
      </p:sp>
      <p:sp>
        <p:nvSpPr>
          <p:cNvPr id="9" name="Date Placeholder 8"/>
          <p:cNvSpPr>
            <a:spLocks noGrp="1"/>
          </p:cNvSpPr>
          <p:nvPr>
            <p:ph type="dt" sz="half" idx="10"/>
          </p:nvPr>
        </p:nvSpPr>
        <p:spPr/>
        <p:txBody>
          <a:bodyPr/>
          <a:lstStyle/>
          <a:p>
            <a:r>
              <a:rPr lang="sv-SE" smtClean="0">
                <a:solidFill>
                  <a:srgbClr val="000000"/>
                </a:solidFill>
              </a:rPr>
              <a:t>Date</a:t>
            </a:r>
            <a:endParaRPr lang="sv-SE">
              <a:solidFill>
                <a:srgbClr val="000000"/>
              </a:solidFill>
            </a:endParaRPr>
          </a:p>
        </p:txBody>
      </p:sp>
      <p:sp>
        <p:nvSpPr>
          <p:cNvPr id="10" name="Footer Placeholder 9"/>
          <p:cNvSpPr>
            <a:spLocks noGrp="1"/>
          </p:cNvSpPr>
          <p:nvPr>
            <p:ph type="ftr" sz="quarter" idx="11"/>
          </p:nvPr>
        </p:nvSpPr>
        <p:spPr/>
        <p:txBody>
          <a:bodyPr/>
          <a:lstStyle/>
          <a:p>
            <a:r>
              <a:rPr lang="sv-SE" smtClean="0">
                <a:solidFill>
                  <a:srgbClr val="000000"/>
                </a:solidFill>
              </a:rPr>
              <a:t>Department, Name, Document name, Security Class</a:t>
            </a:r>
            <a:endParaRPr lang="sv-SE">
              <a:solidFill>
                <a:srgbClr val="000000"/>
              </a:solidFill>
            </a:endParaRPr>
          </a:p>
        </p:txBody>
      </p:sp>
      <p:sp>
        <p:nvSpPr>
          <p:cNvPr id="11" name="Slide Number Placeholder 10"/>
          <p:cNvSpPr>
            <a:spLocks noGrp="1"/>
          </p:cNvSpPr>
          <p:nvPr>
            <p:ph type="sldNum" sz="quarter" idx="12"/>
          </p:nvPr>
        </p:nvSpPr>
        <p:spPr/>
        <p:txBody>
          <a:bodyPr/>
          <a:lstStyle/>
          <a:p>
            <a:fld id="{7B4268A1-02FC-438C-9615-4ED27246717C}" type="slidenum">
              <a:rPr lang="sv-SE" smtClean="0">
                <a:solidFill>
                  <a:srgbClr val="000000"/>
                </a:solidFill>
              </a:rPr>
              <a:pPr/>
              <a:t>‹#›</a:t>
            </a:fld>
            <a:endParaRPr lang="sv-SE">
              <a:solidFill>
                <a:srgbClr val="000000"/>
              </a:solidFill>
            </a:endParaRPr>
          </a:p>
        </p:txBody>
      </p:sp>
      <p:sp>
        <p:nvSpPr>
          <p:cNvPr id="22" name="Content Placeholder 5"/>
          <p:cNvSpPr>
            <a:spLocks noGrp="1"/>
          </p:cNvSpPr>
          <p:nvPr>
            <p:ph sz="quarter" idx="4"/>
          </p:nvPr>
        </p:nvSpPr>
        <p:spPr>
          <a:xfrm>
            <a:off x="4645025" y="1287120"/>
            <a:ext cx="4041775" cy="4728970"/>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sv-S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24" name="Content Placeholder 3"/>
          <p:cNvSpPr>
            <a:spLocks noGrp="1"/>
          </p:cNvSpPr>
          <p:nvPr>
            <p:ph sz="half" idx="2"/>
          </p:nvPr>
        </p:nvSpPr>
        <p:spPr>
          <a:xfrm>
            <a:off x="428172" y="1287119"/>
            <a:ext cx="4040188" cy="4729051"/>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sv-S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5" name="Text Placeholder 9"/>
          <p:cNvSpPr>
            <a:spLocks noGrp="1"/>
          </p:cNvSpPr>
          <p:nvPr>
            <p:ph type="body" sz="quarter" idx="13" hasCustomPrompt="1"/>
          </p:nvPr>
        </p:nvSpPr>
        <p:spPr>
          <a:xfrm>
            <a:off x="409574" y="144463"/>
            <a:ext cx="8305801" cy="166199"/>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200" b="1" kern="1200" dirty="0" smtClean="0">
                <a:solidFill>
                  <a:schemeClr val="tx2"/>
                </a:solidFill>
                <a:latin typeface="Arial" charset="0"/>
              </a:defRPr>
            </a:lvl1pPr>
            <a:lvl2pPr>
              <a:defRPr lang="en-US" kern="1200" dirty="0" smtClean="0">
                <a:latin typeface="Arial" charset="0"/>
                <a:ea typeface="+mn-ea"/>
                <a:cs typeface="+mn-cs"/>
              </a:defRPr>
            </a:lvl2pPr>
            <a:lvl3pPr>
              <a:defRPr lang="en-US" kern="1200" dirty="0" smtClean="0">
                <a:latin typeface="Arial" charset="0"/>
                <a:ea typeface="+mn-ea"/>
                <a:cs typeface="+mn-cs"/>
              </a:defRPr>
            </a:lvl3pPr>
            <a:lvl4pPr>
              <a:defRPr lang="en-US" kern="1200" dirty="0" smtClean="0">
                <a:latin typeface="Arial" charset="0"/>
                <a:ea typeface="+mn-ea"/>
                <a:cs typeface="+mn-cs"/>
              </a:defRPr>
            </a:lvl4pPr>
            <a:lvl5pPr>
              <a:defRPr lang="sv-SE" kern="1200" dirty="0">
                <a:latin typeface="Arial" charset="0"/>
                <a:ea typeface="+mn-ea"/>
                <a:cs typeface="+mn-cs"/>
              </a:defRPr>
            </a:lvl5pPr>
          </a:lstStyle>
          <a:p>
            <a:pPr>
              <a:lnSpc>
                <a:spcPct val="90000"/>
              </a:lnSpc>
              <a:spcBef>
                <a:spcPct val="0"/>
              </a:spcBef>
            </a:pPr>
            <a:r>
              <a:rPr lang="en-US" sz="1200" b="1" dirty="0" smtClean="0">
                <a:solidFill>
                  <a:schemeClr val="tx2"/>
                </a:solidFill>
              </a:rPr>
              <a:t>1. Chapter (12 </a:t>
            </a:r>
            <a:r>
              <a:rPr lang="en-US" sz="1200" b="1" dirty="0" err="1" smtClean="0">
                <a:solidFill>
                  <a:schemeClr val="tx2"/>
                </a:solidFill>
              </a:rPr>
              <a:t>pts</a:t>
            </a:r>
            <a:r>
              <a:rPr lang="en-US" sz="1200" b="1" dirty="0" smtClean="0">
                <a:solidFill>
                  <a:schemeClr val="tx2"/>
                </a:solidFill>
              </a:rPr>
              <a:t> bold) – </a:t>
            </a:r>
            <a:r>
              <a:rPr lang="en-US" sz="1200" dirty="0" smtClean="0">
                <a:solidFill>
                  <a:schemeClr val="tx2"/>
                </a:solidFill>
              </a:rPr>
              <a:t>Section (normal)</a:t>
            </a:r>
            <a:r>
              <a:rPr lang="en-US" sz="1200" b="1" i="1" dirty="0" smtClean="0">
                <a:solidFill>
                  <a:schemeClr val="tx2"/>
                </a:solidFill>
              </a:rPr>
              <a:t> </a:t>
            </a:r>
            <a:r>
              <a:rPr lang="en-US" sz="1200" i="1" dirty="0" smtClean="0">
                <a:solidFill>
                  <a:schemeClr val="tx2"/>
                </a:solidFill>
              </a:rPr>
              <a:t>– Name of Sub-section (Italic non bold)</a:t>
            </a:r>
            <a:endParaRPr lang="en-US" sz="1200" i="1" dirty="0">
              <a:solidFill>
                <a:schemeClr val="tx2"/>
              </a:solidFill>
            </a:endParaRPr>
          </a:p>
        </p:txBody>
      </p:sp>
    </p:spTree>
    <p:extLst>
      <p:ext uri="{BB962C8B-B14F-4D97-AF65-F5344CB8AC3E}">
        <p14:creationId xmlns:p14="http://schemas.microsoft.com/office/powerpoint/2010/main" val="1801124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Footer Placeholder 2"/>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4" name="Slide Number Placeholder 3"/>
          <p:cNvSpPr>
            <a:spLocks noGrp="1"/>
          </p:cNvSpPr>
          <p:nvPr>
            <p:ph type="sldNum" sz="quarter" idx="11"/>
          </p:nvPr>
        </p:nvSpPr>
        <p:spPr/>
        <p:txBody>
          <a:bodyPr/>
          <a:lstStyle>
            <a:lvl1pPr>
              <a:defRPr/>
            </a:lvl1pPr>
          </a:lstStyle>
          <a:p>
            <a:fld id="{BF3D1AEC-658F-4C6C-9588-75FAEA86BF72}" type="slidenum">
              <a:rPr lang="sv-SE">
                <a:solidFill>
                  <a:srgbClr val="000000"/>
                </a:solidFill>
              </a:rPr>
              <a:pPr/>
              <a:t>‹#›</a:t>
            </a:fld>
            <a:endParaRPr lang="sv-SE">
              <a:solidFill>
                <a:srgbClr val="000000"/>
              </a:solidFill>
            </a:endParaRPr>
          </a:p>
        </p:txBody>
      </p:sp>
      <p:sp>
        <p:nvSpPr>
          <p:cNvPr id="5" name="Date Placeholder 4"/>
          <p:cNvSpPr>
            <a:spLocks noGrp="1"/>
          </p:cNvSpPr>
          <p:nvPr>
            <p:ph type="dt" sz="half" idx="12"/>
          </p:nvPr>
        </p:nvSpPr>
        <p:spPr/>
        <p:txBody>
          <a:bodyPr/>
          <a:lstStyle>
            <a:lvl1pPr>
              <a:defRPr/>
            </a:lvl1pPr>
          </a:lstStyle>
          <a:p>
            <a:r>
              <a:rPr lang="sv-SE">
                <a:solidFill>
                  <a:srgbClr val="000000"/>
                </a:solidFill>
              </a:rPr>
              <a:t>Date</a:t>
            </a:r>
          </a:p>
        </p:txBody>
      </p:sp>
      <p:sp>
        <p:nvSpPr>
          <p:cNvPr id="6" name="Text Placeholder 9"/>
          <p:cNvSpPr>
            <a:spLocks noGrp="1"/>
          </p:cNvSpPr>
          <p:nvPr>
            <p:ph type="body" sz="quarter" idx="13" hasCustomPrompt="1"/>
          </p:nvPr>
        </p:nvSpPr>
        <p:spPr>
          <a:xfrm>
            <a:off x="409574" y="144463"/>
            <a:ext cx="8305801" cy="166199"/>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marL="0" indent="0">
              <a:buNone/>
              <a:defRPr lang="en-US" sz="1200" b="1" kern="1200" dirty="0" smtClean="0">
                <a:solidFill>
                  <a:schemeClr val="tx2"/>
                </a:solidFill>
                <a:latin typeface="Arial" charset="0"/>
              </a:defRPr>
            </a:lvl1pPr>
            <a:lvl2pPr>
              <a:defRPr lang="en-US" kern="1200" dirty="0" smtClean="0">
                <a:latin typeface="Arial" charset="0"/>
                <a:ea typeface="+mn-ea"/>
                <a:cs typeface="+mn-cs"/>
              </a:defRPr>
            </a:lvl2pPr>
            <a:lvl3pPr>
              <a:defRPr lang="en-US" kern="1200" dirty="0" smtClean="0">
                <a:latin typeface="Arial" charset="0"/>
                <a:ea typeface="+mn-ea"/>
                <a:cs typeface="+mn-cs"/>
              </a:defRPr>
            </a:lvl3pPr>
            <a:lvl4pPr>
              <a:defRPr lang="en-US" kern="1200" dirty="0" smtClean="0">
                <a:latin typeface="Arial" charset="0"/>
                <a:ea typeface="+mn-ea"/>
                <a:cs typeface="+mn-cs"/>
              </a:defRPr>
            </a:lvl4pPr>
            <a:lvl5pPr>
              <a:defRPr lang="sv-SE" kern="1200" dirty="0">
                <a:latin typeface="Arial" charset="0"/>
                <a:ea typeface="+mn-ea"/>
                <a:cs typeface="+mn-cs"/>
              </a:defRPr>
            </a:lvl5pPr>
          </a:lstStyle>
          <a:p>
            <a:pPr>
              <a:lnSpc>
                <a:spcPct val="90000"/>
              </a:lnSpc>
              <a:spcBef>
                <a:spcPct val="0"/>
              </a:spcBef>
            </a:pPr>
            <a:r>
              <a:rPr lang="en-US" sz="1200" b="1" dirty="0" smtClean="0">
                <a:solidFill>
                  <a:schemeClr val="tx2"/>
                </a:solidFill>
              </a:rPr>
              <a:t>1. Chapter (12 </a:t>
            </a:r>
            <a:r>
              <a:rPr lang="en-US" sz="1200" b="1" dirty="0" err="1" smtClean="0">
                <a:solidFill>
                  <a:schemeClr val="tx2"/>
                </a:solidFill>
              </a:rPr>
              <a:t>pts</a:t>
            </a:r>
            <a:r>
              <a:rPr lang="en-US" sz="1200" b="1" dirty="0" smtClean="0">
                <a:solidFill>
                  <a:schemeClr val="tx2"/>
                </a:solidFill>
              </a:rPr>
              <a:t> bold) – </a:t>
            </a:r>
            <a:r>
              <a:rPr lang="en-US" sz="1200" dirty="0" smtClean="0">
                <a:solidFill>
                  <a:schemeClr val="tx2"/>
                </a:solidFill>
              </a:rPr>
              <a:t>Section (normal)</a:t>
            </a:r>
            <a:r>
              <a:rPr lang="en-US" sz="1200" b="1" i="1" dirty="0" smtClean="0">
                <a:solidFill>
                  <a:schemeClr val="tx2"/>
                </a:solidFill>
              </a:rPr>
              <a:t> </a:t>
            </a:r>
            <a:r>
              <a:rPr lang="en-US" sz="1200" i="1" dirty="0" smtClean="0">
                <a:solidFill>
                  <a:schemeClr val="tx2"/>
                </a:solidFill>
              </a:rPr>
              <a:t>– Name of Sub-section (Italic non bold)</a:t>
            </a:r>
            <a:endParaRPr lang="en-US" sz="1200" i="1" dirty="0">
              <a:solidFill>
                <a:schemeClr val="tx2"/>
              </a:solidFill>
            </a:endParaRPr>
          </a:p>
        </p:txBody>
      </p:sp>
    </p:spTree>
    <p:extLst>
      <p:ext uri="{BB962C8B-B14F-4D97-AF65-F5344CB8AC3E}">
        <p14:creationId xmlns:p14="http://schemas.microsoft.com/office/powerpoint/2010/main" val="17280340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 Breadcum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Footer Placeholder 2"/>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4" name="Slide Number Placeholder 3"/>
          <p:cNvSpPr>
            <a:spLocks noGrp="1"/>
          </p:cNvSpPr>
          <p:nvPr>
            <p:ph type="sldNum" sz="quarter" idx="11"/>
          </p:nvPr>
        </p:nvSpPr>
        <p:spPr/>
        <p:txBody>
          <a:bodyPr/>
          <a:lstStyle>
            <a:lvl1pPr>
              <a:defRPr/>
            </a:lvl1pPr>
          </a:lstStyle>
          <a:p>
            <a:fld id="{BF3D1AEC-658F-4C6C-9588-75FAEA86BF72}" type="slidenum">
              <a:rPr lang="sv-SE">
                <a:solidFill>
                  <a:srgbClr val="000000"/>
                </a:solidFill>
              </a:rPr>
              <a:pPr/>
              <a:t>‹#›</a:t>
            </a:fld>
            <a:endParaRPr lang="sv-SE">
              <a:solidFill>
                <a:srgbClr val="000000"/>
              </a:solidFill>
            </a:endParaRPr>
          </a:p>
        </p:txBody>
      </p:sp>
      <p:sp>
        <p:nvSpPr>
          <p:cNvPr id="5" name="Date Placeholder 4"/>
          <p:cNvSpPr>
            <a:spLocks noGrp="1"/>
          </p:cNvSpPr>
          <p:nvPr>
            <p:ph type="dt" sz="half" idx="12"/>
          </p:nvPr>
        </p:nvSpPr>
        <p:spPr/>
        <p:txBody>
          <a:bodyPr/>
          <a:lstStyle>
            <a:lvl1pPr>
              <a:defRPr/>
            </a:lvl1pPr>
          </a:lstStyle>
          <a:p>
            <a:r>
              <a:rPr lang="sv-SE">
                <a:solidFill>
                  <a:srgbClr val="000000"/>
                </a:solidFill>
              </a:rPr>
              <a:t>Date</a:t>
            </a:r>
          </a:p>
        </p:txBody>
      </p:sp>
    </p:spTree>
    <p:extLst>
      <p:ext uri="{BB962C8B-B14F-4D97-AF65-F5344CB8AC3E}">
        <p14:creationId xmlns:p14="http://schemas.microsoft.com/office/powerpoint/2010/main" val="18320485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3" name="Slide Number Placeholder 2"/>
          <p:cNvSpPr>
            <a:spLocks noGrp="1"/>
          </p:cNvSpPr>
          <p:nvPr>
            <p:ph type="sldNum" sz="quarter" idx="11"/>
          </p:nvPr>
        </p:nvSpPr>
        <p:spPr/>
        <p:txBody>
          <a:bodyPr/>
          <a:lstStyle>
            <a:lvl1pPr>
              <a:defRPr/>
            </a:lvl1pPr>
          </a:lstStyle>
          <a:p>
            <a:fld id="{E82CD302-0B6C-42BC-925C-74A072B29EBD}" type="slidenum">
              <a:rPr lang="sv-SE">
                <a:solidFill>
                  <a:srgbClr val="000000"/>
                </a:solidFill>
              </a:rPr>
              <a:pPr/>
              <a:t>‹#›</a:t>
            </a:fld>
            <a:endParaRPr lang="sv-SE">
              <a:solidFill>
                <a:srgbClr val="000000"/>
              </a:solidFill>
            </a:endParaRPr>
          </a:p>
        </p:txBody>
      </p:sp>
      <p:sp>
        <p:nvSpPr>
          <p:cNvPr id="4" name="Date Placeholder 3"/>
          <p:cNvSpPr>
            <a:spLocks noGrp="1"/>
          </p:cNvSpPr>
          <p:nvPr>
            <p:ph type="dt" sz="half" idx="12"/>
          </p:nvPr>
        </p:nvSpPr>
        <p:spPr/>
        <p:txBody>
          <a:bodyPr/>
          <a:lstStyle>
            <a:lvl1pPr>
              <a:defRPr/>
            </a:lvl1pPr>
          </a:lstStyle>
          <a:p>
            <a:r>
              <a:rPr lang="sv-SE">
                <a:solidFill>
                  <a:srgbClr val="000000"/>
                </a:solidFill>
              </a:rPr>
              <a:t>Date</a:t>
            </a:r>
          </a:p>
        </p:txBody>
      </p:sp>
    </p:spTree>
    <p:extLst>
      <p:ext uri="{BB962C8B-B14F-4D97-AF65-F5344CB8AC3E}">
        <p14:creationId xmlns:p14="http://schemas.microsoft.com/office/powerpoint/2010/main" val="1871838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36755002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sv-SE"/>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6" name="Slide Number Placeholder 5"/>
          <p:cNvSpPr>
            <a:spLocks noGrp="1"/>
          </p:cNvSpPr>
          <p:nvPr>
            <p:ph type="sldNum" sz="quarter" idx="11"/>
          </p:nvPr>
        </p:nvSpPr>
        <p:spPr/>
        <p:txBody>
          <a:bodyPr/>
          <a:lstStyle>
            <a:lvl1pPr>
              <a:defRPr/>
            </a:lvl1pPr>
          </a:lstStyle>
          <a:p>
            <a:fld id="{845579EC-E655-401E-B026-5045F25D0FE0}" type="slidenum">
              <a:rPr lang="sv-SE">
                <a:solidFill>
                  <a:srgbClr val="000000"/>
                </a:solidFill>
              </a:rPr>
              <a:pPr/>
              <a:t>‹#›</a:t>
            </a:fld>
            <a:endParaRPr lang="sv-SE">
              <a:solidFill>
                <a:srgbClr val="000000"/>
              </a:solidFill>
            </a:endParaRPr>
          </a:p>
        </p:txBody>
      </p:sp>
      <p:sp>
        <p:nvSpPr>
          <p:cNvPr id="7" name="Date Placeholder 6"/>
          <p:cNvSpPr>
            <a:spLocks noGrp="1"/>
          </p:cNvSpPr>
          <p:nvPr>
            <p:ph type="dt" sz="half" idx="12"/>
          </p:nvPr>
        </p:nvSpPr>
        <p:spPr/>
        <p:txBody>
          <a:bodyPr/>
          <a:lstStyle>
            <a:lvl1pPr>
              <a:defRPr/>
            </a:lvl1pPr>
          </a:lstStyle>
          <a:p>
            <a:r>
              <a:rPr lang="sv-SE">
                <a:solidFill>
                  <a:srgbClr val="000000"/>
                </a:solidFill>
              </a:rPr>
              <a:t>Date</a:t>
            </a:r>
          </a:p>
        </p:txBody>
      </p:sp>
    </p:spTree>
    <p:extLst>
      <p:ext uri="{BB962C8B-B14F-4D97-AF65-F5344CB8AC3E}">
        <p14:creationId xmlns:p14="http://schemas.microsoft.com/office/powerpoint/2010/main" val="33655303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6" name="Slide Number Placeholder 5"/>
          <p:cNvSpPr>
            <a:spLocks noGrp="1"/>
          </p:cNvSpPr>
          <p:nvPr>
            <p:ph type="sldNum" sz="quarter" idx="11"/>
          </p:nvPr>
        </p:nvSpPr>
        <p:spPr/>
        <p:txBody>
          <a:bodyPr/>
          <a:lstStyle>
            <a:lvl1pPr>
              <a:defRPr/>
            </a:lvl1pPr>
          </a:lstStyle>
          <a:p>
            <a:fld id="{D6780838-AF29-4384-9DBE-C6D056BB7999}" type="slidenum">
              <a:rPr lang="sv-SE">
                <a:solidFill>
                  <a:srgbClr val="000000"/>
                </a:solidFill>
              </a:rPr>
              <a:pPr/>
              <a:t>‹#›</a:t>
            </a:fld>
            <a:endParaRPr lang="sv-SE">
              <a:solidFill>
                <a:srgbClr val="000000"/>
              </a:solidFill>
            </a:endParaRPr>
          </a:p>
        </p:txBody>
      </p:sp>
      <p:sp>
        <p:nvSpPr>
          <p:cNvPr id="7" name="Date Placeholder 6"/>
          <p:cNvSpPr>
            <a:spLocks noGrp="1"/>
          </p:cNvSpPr>
          <p:nvPr>
            <p:ph type="dt" sz="half" idx="12"/>
          </p:nvPr>
        </p:nvSpPr>
        <p:spPr/>
        <p:txBody>
          <a:bodyPr/>
          <a:lstStyle>
            <a:lvl1pPr>
              <a:defRPr/>
            </a:lvl1pPr>
          </a:lstStyle>
          <a:p>
            <a:r>
              <a:rPr lang="sv-SE">
                <a:solidFill>
                  <a:srgbClr val="000000"/>
                </a:solidFill>
              </a:rPr>
              <a:t>Date</a:t>
            </a:r>
          </a:p>
        </p:txBody>
      </p:sp>
    </p:spTree>
    <p:extLst>
      <p:ext uri="{BB962C8B-B14F-4D97-AF65-F5344CB8AC3E}">
        <p14:creationId xmlns:p14="http://schemas.microsoft.com/office/powerpoint/2010/main" val="11217354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Footer Placeholder 3"/>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5" name="Slide Number Placeholder 4"/>
          <p:cNvSpPr>
            <a:spLocks noGrp="1"/>
          </p:cNvSpPr>
          <p:nvPr>
            <p:ph type="sldNum" sz="quarter" idx="11"/>
          </p:nvPr>
        </p:nvSpPr>
        <p:spPr/>
        <p:txBody>
          <a:bodyPr/>
          <a:lstStyle>
            <a:lvl1pPr>
              <a:defRPr/>
            </a:lvl1pPr>
          </a:lstStyle>
          <a:p>
            <a:fld id="{C19294E6-50D6-4173-B426-3081CBFFCBB2}" type="slidenum">
              <a:rPr lang="sv-SE">
                <a:solidFill>
                  <a:srgbClr val="000000"/>
                </a:solidFill>
              </a:rPr>
              <a:pPr/>
              <a:t>‹#›</a:t>
            </a:fld>
            <a:endParaRPr lang="sv-SE">
              <a:solidFill>
                <a:srgbClr val="000000"/>
              </a:solidFill>
            </a:endParaRPr>
          </a:p>
        </p:txBody>
      </p:sp>
      <p:sp>
        <p:nvSpPr>
          <p:cNvPr id="6" name="Date Placeholder 5"/>
          <p:cNvSpPr>
            <a:spLocks noGrp="1"/>
          </p:cNvSpPr>
          <p:nvPr>
            <p:ph type="dt" sz="half" idx="12"/>
          </p:nvPr>
        </p:nvSpPr>
        <p:spPr/>
        <p:txBody>
          <a:bodyPr/>
          <a:lstStyle>
            <a:lvl1pPr>
              <a:defRPr/>
            </a:lvl1pPr>
          </a:lstStyle>
          <a:p>
            <a:r>
              <a:rPr lang="sv-SE">
                <a:solidFill>
                  <a:srgbClr val="000000"/>
                </a:solidFill>
              </a:rPr>
              <a:t>Date</a:t>
            </a:r>
          </a:p>
        </p:txBody>
      </p:sp>
    </p:spTree>
    <p:extLst>
      <p:ext uri="{BB962C8B-B14F-4D97-AF65-F5344CB8AC3E}">
        <p14:creationId xmlns:p14="http://schemas.microsoft.com/office/powerpoint/2010/main" val="32232260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8288" y="441325"/>
            <a:ext cx="2098675" cy="5330825"/>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319088" y="441325"/>
            <a:ext cx="6146800" cy="53308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Footer Placeholder 3"/>
          <p:cNvSpPr>
            <a:spLocks noGrp="1"/>
          </p:cNvSpPr>
          <p:nvPr>
            <p:ph type="ftr" sz="quarter" idx="10"/>
          </p:nvPr>
        </p:nvSpPr>
        <p:spPr/>
        <p:txBody>
          <a:bodyPr/>
          <a:lstStyle>
            <a:lvl1pPr>
              <a:defRPr/>
            </a:lvl1pPr>
          </a:lstStyle>
          <a:p>
            <a:r>
              <a:rPr lang="sv-SE">
                <a:solidFill>
                  <a:srgbClr val="000000"/>
                </a:solidFill>
              </a:rPr>
              <a:t>Department, Name, Document name, Security Class</a:t>
            </a:r>
          </a:p>
        </p:txBody>
      </p:sp>
      <p:sp>
        <p:nvSpPr>
          <p:cNvPr id="5" name="Slide Number Placeholder 4"/>
          <p:cNvSpPr>
            <a:spLocks noGrp="1"/>
          </p:cNvSpPr>
          <p:nvPr>
            <p:ph type="sldNum" sz="quarter" idx="11"/>
          </p:nvPr>
        </p:nvSpPr>
        <p:spPr/>
        <p:txBody>
          <a:bodyPr/>
          <a:lstStyle>
            <a:lvl1pPr>
              <a:defRPr/>
            </a:lvl1pPr>
          </a:lstStyle>
          <a:p>
            <a:fld id="{CB686C25-EEDE-4BD6-998E-A525EFC60039}" type="slidenum">
              <a:rPr lang="sv-SE">
                <a:solidFill>
                  <a:srgbClr val="000000"/>
                </a:solidFill>
              </a:rPr>
              <a:pPr/>
              <a:t>‹#›</a:t>
            </a:fld>
            <a:endParaRPr lang="sv-SE">
              <a:solidFill>
                <a:srgbClr val="000000"/>
              </a:solidFill>
            </a:endParaRPr>
          </a:p>
        </p:txBody>
      </p:sp>
      <p:sp>
        <p:nvSpPr>
          <p:cNvPr id="6" name="Date Placeholder 5"/>
          <p:cNvSpPr>
            <a:spLocks noGrp="1"/>
          </p:cNvSpPr>
          <p:nvPr>
            <p:ph type="dt" sz="half" idx="12"/>
          </p:nvPr>
        </p:nvSpPr>
        <p:spPr/>
        <p:txBody>
          <a:bodyPr/>
          <a:lstStyle>
            <a:lvl1pPr>
              <a:defRPr/>
            </a:lvl1pPr>
          </a:lstStyle>
          <a:p>
            <a:r>
              <a:rPr lang="sv-SE">
                <a:solidFill>
                  <a:srgbClr val="000000"/>
                </a:solidFill>
              </a:rPr>
              <a:t>Date</a:t>
            </a:r>
          </a:p>
        </p:txBody>
      </p:sp>
    </p:spTree>
    <p:extLst>
      <p:ext uri="{BB962C8B-B14F-4D97-AF65-F5344CB8AC3E}">
        <p14:creationId xmlns:p14="http://schemas.microsoft.com/office/powerpoint/2010/main" val="19464412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smtClean="0">
                <a:solidFill>
                  <a:srgbClr val="000000"/>
                </a:solidFill>
              </a:rPr>
              <a:t>IT-Governance, Enterprise Architecture Team</a:t>
            </a:r>
            <a:endParaRPr lang="sv-SE">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8E98A01F-4D17-4A0F-BD7C-B6F8578C1237}" type="slidenum">
              <a:rPr lang="sv-SE">
                <a:solidFill>
                  <a:srgbClr val="000000"/>
                </a:solidFill>
              </a:rPr>
              <a:pPr/>
              <a:t>‹#›</a:t>
            </a:fld>
            <a:endParaRPr lang="sv-SE">
              <a:solidFill>
                <a:srgbClr val="000000"/>
              </a:solidFill>
            </a:endParaRPr>
          </a:p>
        </p:txBody>
      </p:sp>
      <p:sp>
        <p:nvSpPr>
          <p:cNvPr id="6" name="Date Placeholder 5"/>
          <p:cNvSpPr>
            <a:spLocks noGrp="1"/>
          </p:cNvSpPr>
          <p:nvPr>
            <p:ph type="dt" sz="half" idx="12"/>
          </p:nvPr>
        </p:nvSpPr>
        <p:spPr/>
        <p:txBody>
          <a:bodyPr/>
          <a:lstStyle>
            <a:lvl1pPr>
              <a:defRPr/>
            </a:lvl1pPr>
          </a:lstStyle>
          <a:p>
            <a:r>
              <a:rPr lang="en-US" smtClean="0">
                <a:solidFill>
                  <a:srgbClr val="000000"/>
                </a:solidFill>
              </a:rPr>
              <a:t>2011-11-23</a:t>
            </a:r>
            <a:endParaRPr lang="sv-SE">
              <a:solidFill>
                <a:srgbClr val="000000"/>
              </a:solidFill>
            </a:endParaRPr>
          </a:p>
        </p:txBody>
      </p:sp>
    </p:spTree>
    <p:extLst>
      <p:ext uri="{BB962C8B-B14F-4D97-AF65-F5344CB8AC3E}">
        <p14:creationId xmlns:p14="http://schemas.microsoft.com/office/powerpoint/2010/main" val="33775412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smtClean="0">
                <a:solidFill>
                  <a:srgbClr val="000000"/>
                </a:solidFill>
              </a:rPr>
              <a:t>Corp P&amp;IT - Enterprise Architecture Framework</a:t>
            </a:r>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smtClean="0">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r>
              <a:rPr lang="en-US" smtClean="0">
                <a:solidFill>
                  <a:srgbClr val="000000"/>
                </a:solidFill>
              </a:rPr>
              <a:t>[Month] [Year]</a:t>
            </a:r>
            <a:endParaRPr lang="en-US">
              <a:solidFill>
                <a:srgbClr val="000000"/>
              </a:solidFill>
            </a:endParaRPr>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smtClean="0"/>
              <a:t>Click to edit Master title style</a:t>
            </a:r>
            <a:endParaRPr lang="en-US" noProof="0" dirty="0"/>
          </a:p>
        </p:txBody>
      </p:sp>
    </p:spTree>
    <p:extLst>
      <p:ext uri="{BB962C8B-B14F-4D97-AF65-F5344CB8AC3E}">
        <p14:creationId xmlns:p14="http://schemas.microsoft.com/office/powerpoint/2010/main" val="368564293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smtClean="0">
                <a:solidFill>
                  <a:srgbClr val="000000"/>
                </a:solidFill>
              </a:rPr>
              <a:t>CP&amp;IT Enterprise Architecture, Internal</a:t>
            </a:r>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smtClean="0">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r>
              <a:rPr lang="en-US" smtClean="0">
                <a:solidFill>
                  <a:srgbClr val="000000"/>
                </a:solidFill>
              </a:rPr>
              <a:t>Date</a:t>
            </a:r>
            <a:endParaRPr lang="en-US">
              <a:solidFill>
                <a:srgbClr val="000000"/>
              </a:solidFill>
            </a:endParaRPr>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29616476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smtClean="0">
                <a:solidFill>
                  <a:srgbClr val="000000"/>
                </a:solidFill>
              </a:rPr>
              <a:t>CP&amp;IT Enterprise Architecture, Internal</a:t>
            </a:r>
            <a:endParaRPr lang="en-US">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smtClean="0">
                <a:solidFill>
                  <a:srgbClr val="000000"/>
                </a:solidFill>
              </a:rPr>
              <a:pPr/>
              <a:t>‹#›</a:t>
            </a:fld>
            <a:endParaRPr lang="en-US">
              <a:solidFill>
                <a:srgbClr val="000000"/>
              </a:solidFill>
            </a:endParaRPr>
          </a:p>
        </p:txBody>
      </p:sp>
      <p:sp>
        <p:nvSpPr>
          <p:cNvPr id="6" name="Date Placeholder 5"/>
          <p:cNvSpPr>
            <a:spLocks noGrp="1"/>
          </p:cNvSpPr>
          <p:nvPr>
            <p:ph type="dt" sz="half" idx="12"/>
          </p:nvPr>
        </p:nvSpPr>
        <p:spPr/>
        <p:txBody>
          <a:bodyPr/>
          <a:lstStyle>
            <a:lvl1pPr>
              <a:defRPr/>
            </a:lvl1pPr>
          </a:lstStyle>
          <a:p>
            <a:r>
              <a:rPr lang="en-US" smtClean="0">
                <a:solidFill>
                  <a:srgbClr val="000000"/>
                </a:solidFill>
              </a:rPr>
              <a:t>Date</a:t>
            </a:r>
            <a:endParaRPr lang="en-US">
              <a:solidFill>
                <a:srgbClr val="000000"/>
              </a:solidFill>
            </a:endParaRPr>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56051854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0404693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905716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6253264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1418155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17456849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rtlCol="0">
            <a:noAutofit/>
          </a:bodyPr>
          <a:lstStyle/>
          <a:p>
            <a:r>
              <a:rPr lang="sv-SE" noProof="0" smtClean="0"/>
              <a:t>Click to edit Master title style</a:t>
            </a:r>
            <a:endParaRPr lang="en-US" noProof="0" dirty="0"/>
          </a:p>
        </p:txBody>
      </p:sp>
      <p:sp>
        <p:nvSpPr>
          <p:cNvPr id="4" name="Rectangle 8"/>
          <p:cNvSpPr>
            <a:spLocks noGrp="1" noChangeArrowheads="1"/>
          </p:cNvSpPr>
          <p:nvPr>
            <p:ph type="sldNum" sz="quarter" idx="10"/>
          </p:nvPr>
        </p:nvSpPr>
        <p:spPr>
          <a:ln/>
        </p:spPr>
        <p:txBody>
          <a:bodyPr/>
          <a:lstStyle>
            <a:lvl1pPr>
              <a:defRPr/>
            </a:lvl1pPr>
          </a:lstStyle>
          <a:p>
            <a:fld id="{B902F1E1-9AE6-D041-A84A-8DDD7460D825}" type="slidenum">
              <a:rPr lang="en-US">
                <a:solidFill>
                  <a:srgbClr val="000000"/>
                </a:solidFill>
              </a:rPr>
              <a:pPr/>
              <a:t>‹#›</a:t>
            </a:fld>
            <a:endParaRPr lang="en-US">
              <a:solidFill>
                <a:srgbClr val="000000"/>
              </a:solidFill>
            </a:endParaRPr>
          </a:p>
        </p:txBody>
      </p:sp>
      <p:sp>
        <p:nvSpPr>
          <p:cNvPr id="5" name="Rectangle 10"/>
          <p:cNvSpPr>
            <a:spLocks noGrp="1" noChangeArrowheads="1"/>
          </p:cNvSpPr>
          <p:nvPr>
            <p:ph type="dt" sz="half" idx="11"/>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8" name="Footer Placeholder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1506614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3047260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55057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rtlCol="0">
            <a:noAutofit/>
          </a:bodyPr>
          <a:lstStyle/>
          <a:p>
            <a:r>
              <a:rPr lang="sv-SE" noProof="0" smtClean="0"/>
              <a:t>Click to edit Master title style</a:t>
            </a:r>
            <a:endParaRPr lang="en-US" noProof="0" dirty="0"/>
          </a:p>
        </p:txBody>
      </p:sp>
      <p:sp>
        <p:nvSpPr>
          <p:cNvPr id="4" name="Rectangle 8"/>
          <p:cNvSpPr>
            <a:spLocks noGrp="1" noChangeArrowheads="1"/>
          </p:cNvSpPr>
          <p:nvPr>
            <p:ph type="sldNum" sz="quarter" idx="10"/>
          </p:nvPr>
        </p:nvSpPr>
        <p:spPr>
          <a:ln/>
        </p:spPr>
        <p:txBody>
          <a:bodyPr/>
          <a:lstStyle>
            <a:lvl1pPr>
              <a:defRPr/>
            </a:lvl1pPr>
          </a:lstStyle>
          <a:p>
            <a:fld id="{B902F1E1-9AE6-D041-A84A-8DDD7460D825}" type="slidenum">
              <a:rPr lang="en-US">
                <a:solidFill>
                  <a:srgbClr val="000000"/>
                </a:solidFill>
              </a:rPr>
              <a:pPr/>
              <a:t>‹#›</a:t>
            </a:fld>
            <a:endParaRPr lang="en-US">
              <a:solidFill>
                <a:srgbClr val="000000"/>
              </a:solidFill>
            </a:endParaRPr>
          </a:p>
        </p:txBody>
      </p:sp>
      <p:sp>
        <p:nvSpPr>
          <p:cNvPr id="5" name="Rectangle 10"/>
          <p:cNvSpPr>
            <a:spLocks noGrp="1" noChangeArrowheads="1"/>
          </p:cNvSpPr>
          <p:nvPr>
            <p:ph type="dt" sz="half" idx="11"/>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8" name="Footer Placeholder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428009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1"/>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1965325"/>
            <a:ext cx="57388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sv-SE" noProof="0" smtClean="0"/>
              <a:t>Click to edit Master title style</a:t>
            </a:r>
            <a:endParaRPr lang="en-US" noProof="0" dirty="0" smtClean="0"/>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sv-SE" noProof="0" smtClean="0"/>
              <a:t>Click to edit Master subtitle style</a:t>
            </a:r>
            <a:endParaRPr lang="en-US" noProof="0" dirty="0" smtClean="0"/>
          </a:p>
        </p:txBody>
      </p:sp>
    </p:spTree>
    <p:extLst>
      <p:ext uri="{BB962C8B-B14F-4D97-AF65-F5344CB8AC3E}">
        <p14:creationId xmlns:p14="http://schemas.microsoft.com/office/powerpoint/2010/main" val="2130105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rtlCol="0">
            <a:noAutofit/>
          </a:bodyPr>
          <a:lstStyle/>
          <a:p>
            <a:r>
              <a:rPr lang="sv-SE" noProof="0" smtClean="0"/>
              <a:t>Click to edit Master title style</a:t>
            </a:r>
            <a:endParaRPr lang="en-US" noProof="0" dirty="0"/>
          </a:p>
        </p:txBody>
      </p:sp>
      <p:sp>
        <p:nvSpPr>
          <p:cNvPr id="4" name="Rectangle 8"/>
          <p:cNvSpPr>
            <a:spLocks noGrp="1" noChangeArrowheads="1"/>
          </p:cNvSpPr>
          <p:nvPr>
            <p:ph type="sldNum" sz="quarter" idx="10"/>
          </p:nvPr>
        </p:nvSpPr>
        <p:spPr>
          <a:ln/>
        </p:spPr>
        <p:txBody>
          <a:bodyPr/>
          <a:lstStyle>
            <a:lvl1pPr>
              <a:defRPr/>
            </a:lvl1pPr>
          </a:lstStyle>
          <a:p>
            <a:fld id="{B902F1E1-9AE6-D041-A84A-8DDD7460D825}" type="slidenum">
              <a:rPr lang="en-US">
                <a:solidFill>
                  <a:srgbClr val="000000"/>
                </a:solidFill>
              </a:rPr>
              <a:pPr/>
              <a:t>‹#›</a:t>
            </a:fld>
            <a:endParaRPr lang="en-US">
              <a:solidFill>
                <a:srgbClr val="000000"/>
              </a:solidFill>
            </a:endParaRPr>
          </a:p>
        </p:txBody>
      </p:sp>
      <p:sp>
        <p:nvSpPr>
          <p:cNvPr id="5" name="Rectangle 10"/>
          <p:cNvSpPr>
            <a:spLocks noGrp="1" noChangeArrowheads="1"/>
          </p:cNvSpPr>
          <p:nvPr>
            <p:ph type="dt" sz="half" idx="11"/>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8" name="Footer Placeholder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4104893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6" name="Text Placeholder 2"/>
          <p:cNvSpPr>
            <a:spLocks noGrp="1"/>
          </p:cNvSpPr>
          <p:nvPr>
            <p:ph type="body" idx="17"/>
          </p:nvPr>
        </p:nvSpPr>
        <p:spPr>
          <a:xfrm>
            <a:off x="347138" y="959145"/>
            <a:ext cx="8240271" cy="408690"/>
          </a:xfrm>
        </p:spPr>
        <p:txBody>
          <a:bodyPr>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noProof="0" smtClean="0"/>
              <a:t>Click to edit Master text styles</a:t>
            </a:r>
          </a:p>
        </p:txBody>
      </p:sp>
      <p:sp>
        <p:nvSpPr>
          <p:cNvPr id="8"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8"/>
          </p:nvPr>
        </p:nvSpPr>
        <p:spPr>
          <a:ln/>
        </p:spPr>
        <p:txBody>
          <a:bodyPr/>
          <a:lstStyle>
            <a:lvl1pPr>
              <a:defRPr/>
            </a:lvl1pPr>
          </a:lstStyle>
          <a:p>
            <a:fld id="{736A8937-CD40-CB4E-882C-C9C4887F9348}" type="slidenum">
              <a:rPr lang="en-US">
                <a:solidFill>
                  <a:srgbClr val="000000"/>
                </a:solidFill>
              </a:rPr>
              <a:pPr/>
              <a:t>‹#›</a:t>
            </a:fld>
            <a:endParaRPr lang="en-US">
              <a:solidFill>
                <a:srgbClr val="000000"/>
              </a:solidFill>
            </a:endParaRPr>
          </a:p>
        </p:txBody>
      </p:sp>
      <p:sp>
        <p:nvSpPr>
          <p:cNvPr id="7" name="Rectangle 10"/>
          <p:cNvSpPr>
            <a:spLocks noGrp="1" noChangeArrowheads="1"/>
          </p:cNvSpPr>
          <p:nvPr>
            <p:ph type="dt" sz="half" idx="19"/>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11174535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AB99A288-9E56-FD4D-BA20-58E28CAE13EC}" type="slidenum">
              <a:rPr lang="en-US">
                <a:solidFill>
                  <a:srgbClr val="000000"/>
                </a:solidFill>
              </a:rPr>
              <a:pPr/>
              <a:t>‹#›</a:t>
            </a:fld>
            <a:endParaRPr lang="en-US">
              <a:solidFill>
                <a:srgbClr val="000000"/>
              </a:solidFill>
            </a:endParaRPr>
          </a:p>
        </p:txBody>
      </p:sp>
      <p:sp>
        <p:nvSpPr>
          <p:cNvPr id="6"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0"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720718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11844095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3" name="Rectangle 8"/>
          <p:cNvSpPr>
            <a:spLocks noGrp="1" noChangeArrowheads="1"/>
          </p:cNvSpPr>
          <p:nvPr>
            <p:ph type="sldNum" sz="quarter" idx="10"/>
          </p:nvPr>
        </p:nvSpPr>
        <p:spPr>
          <a:ln/>
        </p:spPr>
        <p:txBody>
          <a:bodyPr/>
          <a:lstStyle>
            <a:lvl1pPr>
              <a:defRPr/>
            </a:lvl1pPr>
          </a:lstStyle>
          <a:p>
            <a:fld id="{71A5E67E-8280-DF40-8FE9-BBC85F1D4420}" type="slidenum">
              <a:rPr lang="en-US">
                <a:solidFill>
                  <a:srgbClr val="000000"/>
                </a:solidFill>
              </a:rPr>
              <a:pPr/>
              <a:t>‹#›</a:t>
            </a:fld>
            <a:endParaRPr lang="en-US">
              <a:solidFill>
                <a:srgbClr val="000000"/>
              </a:solidFill>
            </a:endParaRPr>
          </a:p>
        </p:txBody>
      </p:sp>
      <p:sp>
        <p:nvSpPr>
          <p:cNvPr id="4" name="Rectangle 10"/>
          <p:cNvSpPr>
            <a:spLocks noGrp="1" noChangeArrowheads="1"/>
          </p:cNvSpPr>
          <p:nvPr>
            <p:ph type="dt" sz="half" idx="11"/>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6"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8955240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fld id="{B61821AC-AD25-BF4D-9292-C0F48B237825}" type="slidenum">
              <a:rPr lang="en-US">
                <a:solidFill>
                  <a:srgbClr val="000000"/>
                </a:solidFill>
              </a:rPr>
              <a:pPr/>
              <a:t>‹#›</a:t>
            </a:fld>
            <a:endParaRPr lang="en-US">
              <a:solidFill>
                <a:srgbClr val="000000"/>
              </a:solidFill>
            </a:endParaRPr>
          </a:p>
        </p:txBody>
      </p:sp>
      <p:sp>
        <p:nvSpPr>
          <p:cNvPr id="3" name="Rectangle 10"/>
          <p:cNvSpPr>
            <a:spLocks noGrp="1" noChangeArrowheads="1"/>
          </p:cNvSpPr>
          <p:nvPr>
            <p:ph type="dt" sz="half" idx="11"/>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5"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12476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olvo - Picture and Bullets">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3175" y="1989138"/>
            <a:ext cx="85725" cy="25193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50000"/>
              </a:spcBef>
              <a:spcAft>
                <a:spcPct val="0"/>
              </a:spcAft>
            </a:pPr>
            <a:endParaRPr lang="en-US">
              <a:solidFill>
                <a:srgbClr val="000000"/>
              </a:solidFill>
              <a:ea typeface="ＭＳ Ｐゴシック" charset="0"/>
              <a:cs typeface="Arial" charset="0"/>
            </a:endParaRPr>
          </a:p>
        </p:txBody>
      </p:sp>
      <p:sp>
        <p:nvSpPr>
          <p:cNvPr id="2" name="Title 1"/>
          <p:cNvSpPr>
            <a:spLocks noGrp="1"/>
          </p:cNvSpPr>
          <p:nvPr>
            <p:ph type="title"/>
          </p:nvPr>
        </p:nvSpPr>
        <p:spPr/>
        <p:txBody>
          <a:bodyPr>
            <a:noAutofit/>
          </a:bodyPr>
          <a:lstStyle/>
          <a:p>
            <a:r>
              <a:rPr lang="sv-SE" noProof="0" smtClean="0"/>
              <a:t>Click to edit Master title style</a:t>
            </a:r>
            <a:endParaRPr lang="en-US" noProof="0" dirty="0"/>
          </a:p>
        </p:txBody>
      </p:sp>
      <p:sp>
        <p:nvSpPr>
          <p:cNvPr id="7" name="Rectangle 6"/>
          <p:cNvSpPr>
            <a:spLocks noGrp="1"/>
          </p:cNvSpPr>
          <p:nvPr>
            <p:ph type="pic" sz="quarter" idx="13"/>
          </p:nvPr>
        </p:nvSpPr>
        <p:spPr>
          <a:xfrm>
            <a:off x="75043" y="1989138"/>
            <a:ext cx="3999600" cy="25200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rtlCol="0">
            <a:normAutofit/>
          </a:bodyPr>
          <a:lstStyle>
            <a:lvl1pPr marL="0" indent="0" algn="ctr">
              <a:buFontTx/>
              <a:buNone/>
              <a:defRPr>
                <a:solidFill>
                  <a:schemeClr val="tx1"/>
                </a:solidFill>
              </a:defRPr>
            </a:lvl1pPr>
            <a:extLst/>
          </a:lstStyle>
          <a:p>
            <a:pPr lvl="0"/>
            <a:r>
              <a:rPr lang="sv-SE" noProof="0" smtClean="0"/>
              <a:t>Drag picture to placeholder or click icon to add</a:t>
            </a:r>
            <a:endParaRPr lang="en-US" noProof="0"/>
          </a:p>
        </p:txBody>
      </p:sp>
      <p:sp>
        <p:nvSpPr>
          <p:cNvPr id="8" name="Content Placeholder 2"/>
          <p:cNvSpPr>
            <a:spLocks noGrp="1"/>
          </p:cNvSpPr>
          <p:nvPr>
            <p:ph idx="1"/>
          </p:nvPr>
        </p:nvSpPr>
        <p:spPr>
          <a:xfrm>
            <a:off x="4323132" y="1891054"/>
            <a:ext cx="4524499" cy="3898900"/>
          </a:xfrm>
        </p:spPr>
        <p:txBody>
          <a:bodyPr/>
          <a:lstStyle>
            <a:lvl1pPr marL="212725" indent="-212725">
              <a:buClr>
                <a:schemeClr val="tx2"/>
              </a:buClr>
              <a:buFont typeface="Symbol" pitchFamily="18" charset="2"/>
              <a:buChar char="·"/>
              <a:defRPr/>
            </a:lvl1pPr>
            <a:lvl3pPr marL="860425" indent="-317500">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6" name="Slide Number Placeholder 8"/>
          <p:cNvSpPr>
            <a:spLocks noGrp="1" noChangeArrowheads="1"/>
          </p:cNvSpPr>
          <p:nvPr>
            <p:ph type="sldNum" sz="quarter" idx="14"/>
          </p:nvPr>
        </p:nvSpPr>
        <p:spPr/>
        <p:txBody>
          <a:bodyPr/>
          <a:lstStyle>
            <a:lvl1pPr>
              <a:defRPr/>
            </a:lvl1pPr>
          </a:lstStyle>
          <a:p>
            <a:fld id="{B173C911-50B7-814A-9609-91A09848B798}" type="slidenum">
              <a:rPr lang="en-US">
                <a:solidFill>
                  <a:srgbClr val="000000"/>
                </a:solidFill>
              </a:rPr>
              <a:pPr/>
              <a:t>‹#›</a:t>
            </a:fld>
            <a:endParaRPr lang="en-US">
              <a:solidFill>
                <a:srgbClr val="000000"/>
              </a:solidFill>
            </a:endParaRPr>
          </a:p>
        </p:txBody>
      </p:sp>
      <p:sp>
        <p:nvSpPr>
          <p:cNvPr id="9" name="Rectangle 10"/>
          <p:cNvSpPr>
            <a:spLocks noGrp="1" noChangeArrowheads="1"/>
          </p:cNvSpPr>
          <p:nvPr>
            <p:ph type="dt" sz="half" idx="15"/>
          </p:nvPr>
        </p:nvSpPr>
        <p:spPr/>
        <p:txBody>
          <a:bodyPr/>
          <a:lstStyle>
            <a:lvl1pPr>
              <a:spcBef>
                <a:spcPct val="0"/>
              </a:spcBef>
              <a:defRPr sz="1000" smtClean="0"/>
            </a:lvl1pPr>
          </a:lstStyle>
          <a:p>
            <a:pPr>
              <a:defRPr/>
            </a:pPr>
            <a:r>
              <a:rPr lang="sv-SE">
                <a:solidFill>
                  <a:srgbClr val="000000"/>
                </a:solidFill>
              </a:rPr>
              <a:t>2013-09-02</a:t>
            </a:r>
            <a:endParaRPr lang="en-US">
              <a:solidFill>
                <a:srgbClr val="000000"/>
              </a:solidFill>
            </a:endParaRPr>
          </a:p>
        </p:txBody>
      </p:sp>
      <p:sp>
        <p:nvSpPr>
          <p:cNvPr id="12"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6617263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olvo - Half Slide Picture">
    <p:spTree>
      <p:nvGrpSpPr>
        <p:cNvPr id="1" name=""/>
        <p:cNvGrpSpPr/>
        <p:nvPr/>
      </p:nvGrpSpPr>
      <p:grpSpPr>
        <a:xfrm>
          <a:off x="0" y="0"/>
          <a:ext cx="0" cy="0"/>
          <a:chOff x="0" y="0"/>
          <a:chExt cx="0" cy="0"/>
        </a:xfrm>
      </p:grpSpPr>
      <p:sp>
        <p:nvSpPr>
          <p:cNvPr id="6" name="Title 1"/>
          <p:cNvSpPr>
            <a:spLocks noGrp="1"/>
          </p:cNvSpPr>
          <p:nvPr>
            <p:ph type="title"/>
          </p:nvPr>
        </p:nvSpPr>
        <p:spPr>
          <a:xfrm>
            <a:off x="319088" y="349884"/>
            <a:ext cx="3961967" cy="1143000"/>
          </a:xfrm>
        </p:spPr>
        <p:txBody>
          <a:bodyPr/>
          <a:lstStyle/>
          <a:p>
            <a:r>
              <a:rPr lang="sv-SE" noProof="0" smtClean="0"/>
              <a:t>Click to edit Master title style</a:t>
            </a:r>
            <a:endParaRPr lang="en-US" noProof="0" dirty="0"/>
          </a:p>
        </p:txBody>
      </p:sp>
      <p:sp>
        <p:nvSpPr>
          <p:cNvPr id="7" name="Rectangle 6"/>
          <p:cNvSpPr>
            <a:spLocks noGrp="1"/>
          </p:cNvSpPr>
          <p:nvPr>
            <p:ph type="pic" sz="quarter" idx="13"/>
          </p:nvPr>
        </p:nvSpPr>
        <p:spPr>
          <a:xfrm>
            <a:off x="4572000" y="-1"/>
            <a:ext cx="4572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rtlCol="0" anchor="ctr">
            <a:normAutofit/>
          </a:bodyPr>
          <a:lstStyle>
            <a:lvl1pPr marL="0" indent="0" algn="ctr">
              <a:buFontTx/>
              <a:buNone/>
              <a:defRPr>
                <a:solidFill>
                  <a:schemeClr val="tx1"/>
                </a:solidFill>
              </a:defRPr>
            </a:lvl1pPr>
            <a:extLst/>
          </a:lstStyle>
          <a:p>
            <a:pPr lvl="0"/>
            <a:r>
              <a:rPr lang="sv-SE" noProof="0" smtClean="0"/>
              <a:t>Drag picture to placeholder or click icon to add</a:t>
            </a:r>
            <a:endParaRPr lang="en-US" noProof="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5" name="Rectangle 8"/>
          <p:cNvSpPr>
            <a:spLocks noGrp="1" noChangeArrowheads="1"/>
          </p:cNvSpPr>
          <p:nvPr>
            <p:ph type="sldNum" sz="quarter" idx="14"/>
          </p:nvPr>
        </p:nvSpPr>
        <p:spPr>
          <a:ln/>
        </p:spPr>
        <p:txBody>
          <a:bodyPr/>
          <a:lstStyle>
            <a:lvl1pPr>
              <a:defRPr/>
            </a:lvl1pPr>
          </a:lstStyle>
          <a:p>
            <a:fld id="{F1FEB2BF-70C2-2741-88E7-5550942910AB}" type="slidenum">
              <a:rPr lang="en-US">
                <a:solidFill>
                  <a:srgbClr val="000000"/>
                </a:solidFill>
              </a:rPr>
              <a:pPr/>
              <a:t>‹#›</a:t>
            </a:fld>
            <a:endParaRPr lang="en-US">
              <a:solidFill>
                <a:srgbClr val="000000"/>
              </a:solidFill>
            </a:endParaRPr>
          </a:p>
        </p:txBody>
      </p:sp>
      <p:sp>
        <p:nvSpPr>
          <p:cNvPr id="9"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1940413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olvo - Three Picture Layout">
    <p:spTree>
      <p:nvGrpSpPr>
        <p:cNvPr id="1" name=""/>
        <p:cNvGrpSpPr/>
        <p:nvPr/>
      </p:nvGrpSpPr>
      <p:grpSpPr>
        <a:xfrm>
          <a:off x="0" y="0"/>
          <a:ext cx="0" cy="0"/>
          <a:chOff x="0" y="0"/>
          <a:chExt cx="0" cy="0"/>
        </a:xfrm>
      </p:grpSpPr>
      <p:sp>
        <p:nvSpPr>
          <p:cNvPr id="7" name="Rectangle 6"/>
          <p:cNvSpPr>
            <a:spLocks noGrp="1"/>
          </p:cNvSpPr>
          <p:nvPr>
            <p:ph type="pic" sz="quarter" idx="13"/>
          </p:nvPr>
        </p:nvSpPr>
        <p:spPr>
          <a:xfrm>
            <a:off x="4572000" y="410095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rtlCol="0" anchor="ctr" anchorCtr="1">
            <a:normAutofit/>
          </a:bodyPr>
          <a:lstStyle>
            <a:lvl1pPr marL="0" indent="0" algn="ctr">
              <a:buFontTx/>
              <a:buNone/>
              <a:defRPr>
                <a:solidFill>
                  <a:schemeClr val="tx1"/>
                </a:solidFill>
              </a:defRPr>
            </a:lvl1pPr>
            <a:extLst/>
          </a:lstStyle>
          <a:p>
            <a:pPr lvl="0"/>
            <a:r>
              <a:rPr lang="sv-SE" noProof="0" smtClean="0"/>
              <a:t>Drag picture to placeholder or click icon to add</a:t>
            </a:r>
            <a:endParaRPr lang="en-US" noProof="0"/>
          </a:p>
        </p:txBody>
      </p:sp>
      <p:sp>
        <p:nvSpPr>
          <p:cNvPr id="9" name="Rectangle 6"/>
          <p:cNvSpPr>
            <a:spLocks noGrp="1"/>
          </p:cNvSpPr>
          <p:nvPr>
            <p:ph type="pic" sz="quarter" idx="15"/>
          </p:nvPr>
        </p:nvSpPr>
        <p:spPr>
          <a:xfrm>
            <a:off x="4572000" y="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rtlCol="0" anchor="ctr" anchorCtr="1">
            <a:normAutofit/>
          </a:bodyPr>
          <a:lstStyle>
            <a:lvl1pPr marL="0" indent="0" algn="ctr">
              <a:buFontTx/>
              <a:buNone/>
              <a:defRPr>
                <a:solidFill>
                  <a:schemeClr val="tx1"/>
                </a:solidFill>
              </a:defRPr>
            </a:lvl1pPr>
            <a:extLst/>
          </a:lstStyle>
          <a:p>
            <a:pPr lvl="0"/>
            <a:r>
              <a:rPr lang="sv-SE" noProof="0" smtClean="0"/>
              <a:t>Drag picture to placeholder or click icon to add</a:t>
            </a:r>
            <a:endParaRPr lang="en-US" noProof="0"/>
          </a:p>
        </p:txBody>
      </p:sp>
      <p:sp>
        <p:nvSpPr>
          <p:cNvPr id="10" name="Rectangle 6"/>
          <p:cNvSpPr>
            <a:spLocks noGrp="1"/>
          </p:cNvSpPr>
          <p:nvPr>
            <p:ph type="pic" sz="quarter" idx="16"/>
          </p:nvPr>
        </p:nvSpPr>
        <p:spPr>
          <a:xfrm>
            <a:off x="4572000" y="2052275"/>
            <a:ext cx="4572000" cy="20232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rtlCol="0" anchor="ctr" anchorCtr="1">
            <a:normAutofit/>
          </a:bodyPr>
          <a:lstStyle>
            <a:lvl1pPr marL="0" indent="0" algn="ctr">
              <a:buFontTx/>
              <a:buNone/>
              <a:defRPr>
                <a:solidFill>
                  <a:schemeClr val="tx1"/>
                </a:solidFill>
              </a:defRPr>
            </a:lvl1pPr>
            <a:extLst/>
          </a:lstStyle>
          <a:p>
            <a:pPr lvl="0"/>
            <a:r>
              <a:rPr lang="sv-SE" noProof="0" smtClean="0"/>
              <a:t>Drag picture to placeholder or click icon to add</a:t>
            </a:r>
            <a:endParaRPr lang="en-US" noProof="0"/>
          </a:p>
        </p:txBody>
      </p:sp>
      <p:sp>
        <p:nvSpPr>
          <p:cNvPr id="11"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sv-SE" noProof="0" smtClean="0"/>
              <a:t>Click to edit Master text styles</a:t>
            </a:r>
          </a:p>
          <a:p>
            <a:pPr lvl="1"/>
            <a:r>
              <a:rPr lang="sv-SE" noProof="0" smtClean="0"/>
              <a:t>Second level</a:t>
            </a:r>
          </a:p>
          <a:p>
            <a:pPr lvl="2"/>
            <a:r>
              <a:rPr lang="sv-SE" noProof="0" smtClean="0"/>
              <a:t>Third level</a:t>
            </a:r>
          </a:p>
          <a:p>
            <a:pPr lvl="3"/>
            <a:r>
              <a:rPr lang="sv-SE" noProof="0" smtClean="0"/>
              <a:t>Fourth level</a:t>
            </a:r>
          </a:p>
          <a:p>
            <a:pPr lvl="4"/>
            <a:r>
              <a:rPr lang="sv-SE" noProof="0" smtClean="0"/>
              <a:t>Fifth level</a:t>
            </a:r>
            <a:endParaRPr lang="en-US" noProof="0" dirty="0"/>
          </a:p>
        </p:txBody>
      </p:sp>
      <p:sp>
        <p:nvSpPr>
          <p:cNvPr id="12" name="Title 1"/>
          <p:cNvSpPr>
            <a:spLocks noGrp="1"/>
          </p:cNvSpPr>
          <p:nvPr>
            <p:ph type="title"/>
          </p:nvPr>
        </p:nvSpPr>
        <p:spPr>
          <a:xfrm>
            <a:off x="319088" y="349884"/>
            <a:ext cx="3961967" cy="1143000"/>
          </a:xfrm>
        </p:spPr>
        <p:txBody>
          <a:bodyPr/>
          <a:lstStyle/>
          <a:p>
            <a:r>
              <a:rPr lang="sv-SE" noProof="0" smtClean="0"/>
              <a:t>Click to edit Master title style</a:t>
            </a:r>
            <a:endParaRPr lang="en-US" noProof="0" dirty="0"/>
          </a:p>
        </p:txBody>
      </p:sp>
      <p:sp>
        <p:nvSpPr>
          <p:cNvPr id="8" name="Rectangle 8"/>
          <p:cNvSpPr>
            <a:spLocks noGrp="1" noChangeArrowheads="1"/>
          </p:cNvSpPr>
          <p:nvPr>
            <p:ph type="sldNum" sz="quarter" idx="17"/>
          </p:nvPr>
        </p:nvSpPr>
        <p:spPr>
          <a:ln/>
        </p:spPr>
        <p:txBody>
          <a:bodyPr/>
          <a:lstStyle>
            <a:lvl1pPr>
              <a:defRPr/>
            </a:lvl1pPr>
          </a:lstStyle>
          <a:p>
            <a:fld id="{5DCFCC23-5081-FD46-889A-C50217C4C262}" type="slidenum">
              <a:rPr lang="en-US">
                <a:solidFill>
                  <a:srgbClr val="000000"/>
                </a:solidFill>
              </a:rPr>
              <a:pPr/>
              <a:t>‹#›</a:t>
            </a:fld>
            <a:endParaRPr lang="en-US">
              <a:solidFill>
                <a:srgbClr val="000000"/>
              </a:solidFill>
            </a:endParaRPr>
          </a:p>
        </p:txBody>
      </p:sp>
      <p:sp>
        <p:nvSpPr>
          <p:cNvPr id="13" name="Rectangle 10"/>
          <p:cNvSpPr>
            <a:spLocks noGrp="1" noChangeArrowheads="1"/>
          </p:cNvSpPr>
          <p:nvPr>
            <p:ph type="dt" sz="half" idx="18"/>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15"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42463581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olvo - Full Slide Picture">
    <p:spTree>
      <p:nvGrpSpPr>
        <p:cNvPr id="1" name=""/>
        <p:cNvGrpSpPr/>
        <p:nvPr/>
      </p:nvGrpSpPr>
      <p:grpSpPr>
        <a:xfrm>
          <a:off x="0" y="0"/>
          <a:ext cx="0" cy="0"/>
          <a:chOff x="0" y="0"/>
          <a:chExt cx="0" cy="0"/>
        </a:xfrm>
      </p:grpSpPr>
      <p:sp>
        <p:nvSpPr>
          <p:cNvPr id="6" name="Rectangle 6"/>
          <p:cNvSpPr>
            <a:spLocks noGrp="1"/>
          </p:cNvSpPr>
          <p:nvPr>
            <p:ph type="pic" sz="quarter" idx="13"/>
          </p:nvPr>
        </p:nvSpPr>
        <p:spPr>
          <a:xfrm>
            <a:off x="0" y="-1"/>
            <a:ext cx="9144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rtlCol="0" anchor="ctr" anchorCtr="1">
            <a:normAutofit/>
          </a:bodyPr>
          <a:lstStyle>
            <a:lvl1pPr marL="0" indent="0" algn="ctr">
              <a:buFontTx/>
              <a:buNone/>
              <a:defRPr>
                <a:solidFill>
                  <a:schemeClr val="tx1"/>
                </a:solidFill>
              </a:defRPr>
            </a:lvl1pPr>
            <a:extLst/>
          </a:lstStyle>
          <a:p>
            <a:pPr lvl="0"/>
            <a:r>
              <a:rPr lang="sv-SE" noProof="0" smtClean="0"/>
              <a:t>Drag picture to placeholder or click icon to add</a:t>
            </a:r>
            <a:endParaRPr lang="en-US" noProof="0"/>
          </a:p>
        </p:txBody>
      </p:sp>
      <p:sp>
        <p:nvSpPr>
          <p:cNvPr id="2" name="Title 1"/>
          <p:cNvSpPr>
            <a:spLocks noGrp="1"/>
          </p:cNvSpPr>
          <p:nvPr>
            <p:ph type="title"/>
          </p:nvPr>
        </p:nvSpPr>
        <p:spPr/>
        <p:txBody>
          <a:bodyPr/>
          <a:lstStyle/>
          <a:p>
            <a:r>
              <a:rPr lang="sv-SE" noProof="0" smtClean="0"/>
              <a:t>Click to edit Master title style</a:t>
            </a:r>
            <a:endParaRPr lang="en-US" noProof="0" dirty="0"/>
          </a:p>
        </p:txBody>
      </p:sp>
      <p:sp>
        <p:nvSpPr>
          <p:cNvPr id="4" name="Rectangle 8"/>
          <p:cNvSpPr>
            <a:spLocks noGrp="1" noChangeArrowheads="1"/>
          </p:cNvSpPr>
          <p:nvPr>
            <p:ph type="sldNum" sz="quarter" idx="14"/>
          </p:nvPr>
        </p:nvSpPr>
        <p:spPr>
          <a:ln/>
        </p:spPr>
        <p:txBody>
          <a:bodyPr/>
          <a:lstStyle>
            <a:lvl1pPr>
              <a:defRPr/>
            </a:lvl1pPr>
          </a:lstStyle>
          <a:p>
            <a:fld id="{ED67ABC2-CC74-F348-9D5C-3F572334D999}" type="slidenum">
              <a:rPr lang="en-US">
                <a:solidFill>
                  <a:srgbClr val="000000"/>
                </a:solidFill>
              </a:rPr>
              <a:pPr/>
              <a:t>‹#›</a:t>
            </a:fld>
            <a:endParaRPr lang="en-US">
              <a:solidFill>
                <a:srgbClr val="000000"/>
              </a:solidFill>
            </a:endParaRPr>
          </a:p>
        </p:txBody>
      </p:sp>
      <p:sp>
        <p:nvSpPr>
          <p:cNvPr id="5" name="Rectangle 10"/>
          <p:cNvSpPr>
            <a:spLocks noGrp="1" noChangeArrowheads="1"/>
          </p:cNvSpPr>
          <p:nvPr>
            <p:ph type="dt" sz="half" idx="15"/>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8" name="Footer Placeholder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21103233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19088" y="441325"/>
            <a:ext cx="8410575" cy="1143000"/>
          </a:xfrm>
        </p:spPr>
        <p:txBody>
          <a:bodyPr/>
          <a:lstStyle/>
          <a:p>
            <a:r>
              <a:rPr lang="sv-SE" smtClean="0"/>
              <a:t>Click to edit Master title style</a:t>
            </a:r>
            <a:endParaRPr lang="sv-SE"/>
          </a:p>
        </p:txBody>
      </p:sp>
      <p:sp>
        <p:nvSpPr>
          <p:cNvPr id="3" name="Chart Placeholder 2"/>
          <p:cNvSpPr>
            <a:spLocks noGrp="1"/>
          </p:cNvSpPr>
          <p:nvPr>
            <p:ph type="chart" idx="1"/>
          </p:nvPr>
        </p:nvSpPr>
        <p:spPr>
          <a:xfrm>
            <a:off x="322263" y="1876425"/>
            <a:ext cx="7772400" cy="3898900"/>
          </a:xfrm>
        </p:spPr>
        <p:txBody>
          <a:bodyPr rtlCol="0">
            <a:normAutofit/>
          </a:bodyPr>
          <a:lstStyle/>
          <a:p>
            <a:pPr lvl="0"/>
            <a:r>
              <a:rPr lang="sv-SE" noProof="0" err="1" smtClean="0"/>
              <a:t>Click</a:t>
            </a:r>
            <a:r>
              <a:rPr lang="sv-SE" noProof="0" smtClean="0"/>
              <a:t> </a:t>
            </a:r>
            <a:r>
              <a:rPr lang="sv-SE" noProof="0" err="1" smtClean="0"/>
              <a:t>icon</a:t>
            </a:r>
            <a:r>
              <a:rPr lang="sv-SE" noProof="0" smtClean="0"/>
              <a:t> </a:t>
            </a:r>
            <a:r>
              <a:rPr lang="sv-SE" noProof="0" err="1" smtClean="0"/>
              <a:t>to</a:t>
            </a:r>
            <a:r>
              <a:rPr lang="sv-SE" noProof="0" smtClean="0"/>
              <a:t> </a:t>
            </a:r>
            <a:r>
              <a:rPr lang="sv-SE" noProof="0" err="1" smtClean="0"/>
              <a:t>add</a:t>
            </a:r>
            <a:r>
              <a:rPr lang="sv-SE" noProof="0" smtClean="0"/>
              <a:t> </a:t>
            </a:r>
            <a:r>
              <a:rPr lang="sv-SE" noProof="0" err="1" smtClean="0"/>
              <a:t>chart</a:t>
            </a:r>
            <a:endParaRPr lang="sv-SE" noProof="0" smtClean="0"/>
          </a:p>
        </p:txBody>
      </p:sp>
      <p:sp>
        <p:nvSpPr>
          <p:cNvPr id="4" name="Rectangle 8"/>
          <p:cNvSpPr>
            <a:spLocks noGrp="1" noChangeArrowheads="1"/>
          </p:cNvSpPr>
          <p:nvPr>
            <p:ph type="sldNum" sz="quarter" idx="10"/>
          </p:nvPr>
        </p:nvSpPr>
        <p:spPr>
          <a:ln/>
        </p:spPr>
        <p:txBody>
          <a:bodyPr/>
          <a:lstStyle>
            <a:lvl1pPr>
              <a:defRPr/>
            </a:lvl1pPr>
          </a:lstStyle>
          <a:p>
            <a:fld id="{A301DA07-65F8-3646-BC2F-F63D9E2E7848}" type="slidenum">
              <a:rPr lang="en-US">
                <a:solidFill>
                  <a:srgbClr val="000000"/>
                </a:solidFill>
              </a:rPr>
              <a:pPr/>
              <a:t>‹#›</a:t>
            </a:fld>
            <a:endParaRPr lang="en-US">
              <a:solidFill>
                <a:srgbClr val="000000"/>
              </a:solidFill>
            </a:endParaRPr>
          </a:p>
        </p:txBody>
      </p:sp>
      <p:sp>
        <p:nvSpPr>
          <p:cNvPr id="5" name="Rectangle 10"/>
          <p:cNvSpPr>
            <a:spLocks noGrp="1" noChangeArrowheads="1"/>
          </p:cNvSpPr>
          <p:nvPr>
            <p:ph type="dt" sz="half" idx="11"/>
          </p:nvPr>
        </p:nvSpPr>
        <p:spPr>
          <a:ln/>
        </p:spPr>
        <p:txBody>
          <a:bodyPr/>
          <a:lstStyle>
            <a:lvl1pPr>
              <a:defRPr/>
            </a:lvl1pPr>
          </a:lstStyle>
          <a:p>
            <a:pPr>
              <a:defRPr/>
            </a:pPr>
            <a:r>
              <a:rPr lang="sv-SE" smtClean="0">
                <a:solidFill>
                  <a:srgbClr val="000000"/>
                </a:solidFill>
              </a:rPr>
              <a:t>2013-09-02</a:t>
            </a:r>
            <a:endParaRPr lang="en-US">
              <a:solidFill>
                <a:srgbClr val="000000"/>
              </a:solidFill>
            </a:endParaRPr>
          </a:p>
        </p:txBody>
      </p:sp>
      <p:sp>
        <p:nvSpPr>
          <p:cNvPr id="7"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r>
              <a:rPr lang="en-CA"/>
              <a:t>Corporate Process and </a:t>
            </a:r>
            <a:r>
              <a:rPr lang="en-CA" smtClean="0"/>
              <a:t>IT, Åke Liljenberg</a:t>
            </a:r>
            <a:endParaRPr lang="sv-SE"/>
          </a:p>
        </p:txBody>
      </p:sp>
    </p:spTree>
    <p:extLst>
      <p:ext uri="{BB962C8B-B14F-4D97-AF65-F5344CB8AC3E}">
        <p14:creationId xmlns:p14="http://schemas.microsoft.com/office/powerpoint/2010/main" val="356357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sv-SE"/>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1057261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3487032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3128608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40496590-054C-488F-B631-7E00EB753308}" type="datetimeFigureOut">
              <a:rPr lang="sv-SE" smtClean="0"/>
              <a:t>2016-10-26</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8A15C97B-1B20-4B12-B515-72988F27FACD}" type="slidenum">
              <a:rPr lang="sv-SE" smtClean="0"/>
              <a:t>‹#›</a:t>
            </a:fld>
            <a:endParaRPr lang="sv-SE"/>
          </a:p>
        </p:txBody>
      </p:sp>
    </p:spTree>
    <p:extLst>
      <p:ext uri="{BB962C8B-B14F-4D97-AF65-F5344CB8AC3E}">
        <p14:creationId xmlns:p14="http://schemas.microsoft.com/office/powerpoint/2010/main" val="1261571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theme" Target="../theme/theme2.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2.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1.wmf"/><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48680"/>
            <a:ext cx="8229600" cy="1008112"/>
          </a:xfrm>
          <a:prstGeom prst="rect">
            <a:avLst/>
          </a:prstGeom>
        </p:spPr>
        <p:txBody>
          <a:bodyPr vert="horz" lIns="91440" tIns="45720" rIns="91440" bIns="45720" rtlCol="0" anchor="t">
            <a:normAutofit/>
          </a:bodyPr>
          <a:lstStyle/>
          <a:p>
            <a:r>
              <a:rPr lang="en-US" smtClean="0"/>
              <a:t>Click to edit Master title style</a:t>
            </a:r>
            <a:endParaRPr lang="sv-S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15C97B-1B20-4B12-B515-72988F27FACD}" type="slidenum">
              <a:rPr lang="sv-SE" smtClean="0"/>
              <a:t>‹#›</a:t>
            </a:fld>
            <a:endParaRPr lang="sv-SE"/>
          </a:p>
        </p:txBody>
      </p:sp>
      <p:sp>
        <p:nvSpPr>
          <p:cNvPr id="7" name="Rectangle 6"/>
          <p:cNvSpPr/>
          <p:nvPr/>
        </p:nvSpPr>
        <p:spPr>
          <a:xfrm>
            <a:off x="0" y="0"/>
            <a:ext cx="9144000" cy="548680"/>
          </a:xfrm>
          <a:prstGeom prst="rect">
            <a:avLst/>
          </a:prstGeom>
          <a:solidFill>
            <a:srgbClr val="B1BC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80246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iming>
    <p:tnLst>
      <p:par>
        <p:cTn id="1" dur="indefinite" restart="never" nodeType="tmRoot"/>
      </p:par>
    </p:tnLst>
  </p:timing>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29736" name="Rectangle 8"/>
          <p:cNvSpPr>
            <a:spLocks noGrp="1" noChangeArrowheads="1"/>
          </p:cNvSpPr>
          <p:nvPr>
            <p:ph type="body" idx="1"/>
          </p:nvPr>
        </p:nvSpPr>
        <p:spPr bwMode="auto">
          <a:xfrm>
            <a:off x="322263" y="1285875"/>
            <a:ext cx="8393112"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smtClean="0"/>
          </a:p>
        </p:txBody>
      </p:sp>
      <p:sp>
        <p:nvSpPr>
          <p:cNvPr id="329737" name="Rectangle 9"/>
          <p:cNvSpPr>
            <a:spLocks noGrp="1" noChangeArrowheads="1"/>
          </p:cNvSpPr>
          <p:nvPr>
            <p:ph type="title"/>
          </p:nvPr>
        </p:nvSpPr>
        <p:spPr bwMode="auto">
          <a:xfrm>
            <a:off x="319088" y="441326"/>
            <a:ext cx="8397875" cy="49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title style</a:t>
            </a:r>
            <a:endParaRPr lang="sv-SE" smtClean="0"/>
          </a:p>
        </p:txBody>
      </p:sp>
      <p:sp>
        <p:nvSpPr>
          <p:cNvPr id="329747" name="Rectangle 19"/>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pPr fontAlgn="base">
              <a:spcAft>
                <a:spcPct val="0"/>
              </a:spcAft>
            </a:pPr>
            <a:r>
              <a:rPr lang="sv-SE">
                <a:solidFill>
                  <a:srgbClr val="000000"/>
                </a:solidFill>
              </a:rPr>
              <a:t>Department, Name, Document name, Security Class</a:t>
            </a:r>
          </a:p>
        </p:txBody>
      </p:sp>
      <p:sp>
        <p:nvSpPr>
          <p:cNvPr id="329748" name="Rectangle 20"/>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pPr fontAlgn="base">
              <a:spcAft>
                <a:spcPct val="0"/>
              </a:spcAft>
            </a:pPr>
            <a:fld id="{7B4268A1-02FC-438C-9615-4ED27246717C}" type="slidenum">
              <a:rPr lang="sv-SE">
                <a:solidFill>
                  <a:srgbClr val="000000"/>
                </a:solidFill>
              </a:rPr>
              <a:pPr fontAlgn="base">
                <a:spcAft>
                  <a:spcPct val="0"/>
                </a:spcAft>
              </a:pPr>
              <a:t>‹#›</a:t>
            </a:fld>
            <a:endParaRPr lang="sv-SE">
              <a:solidFill>
                <a:srgbClr val="000000"/>
              </a:solidFill>
            </a:endParaRPr>
          </a:p>
        </p:txBody>
      </p:sp>
      <p:sp>
        <p:nvSpPr>
          <p:cNvPr id="329749" name="Rectangle 21"/>
          <p:cNvSpPr>
            <a:spLocks noChangeArrowheads="1"/>
          </p:cNvSpPr>
          <p:nvPr/>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fontAlgn="base">
              <a:spcBef>
                <a:spcPct val="0"/>
              </a:spcBef>
              <a:spcAft>
                <a:spcPct val="0"/>
              </a:spcAft>
            </a:pPr>
            <a:r>
              <a:rPr lang="sv-SE" sz="1100" b="1">
                <a:solidFill>
                  <a:srgbClr val="000000"/>
                </a:solidFill>
              </a:rPr>
              <a:t>Volvo </a:t>
            </a:r>
            <a:r>
              <a:rPr lang="sv-SE" sz="1100" b="1" smtClean="0">
                <a:solidFill>
                  <a:srgbClr val="000000"/>
                </a:solidFill>
              </a:rPr>
              <a:t>IT – PD Solution Unit</a:t>
            </a:r>
            <a:endParaRPr lang="sv-SE" sz="1100" b="1">
              <a:solidFill>
                <a:srgbClr val="000000"/>
              </a:solidFill>
            </a:endParaRPr>
          </a:p>
        </p:txBody>
      </p:sp>
      <p:sp>
        <p:nvSpPr>
          <p:cNvPr id="329750" name="Rectangle 22"/>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pPr fontAlgn="base">
              <a:spcAft>
                <a:spcPct val="0"/>
              </a:spcAft>
            </a:pPr>
            <a:r>
              <a:rPr lang="sv-SE">
                <a:solidFill>
                  <a:srgbClr val="000000"/>
                </a:solidFill>
              </a:rPr>
              <a:t>Date</a:t>
            </a:r>
          </a:p>
        </p:txBody>
      </p:sp>
    </p:spTree>
    <p:extLst>
      <p:ext uri="{BB962C8B-B14F-4D97-AF65-F5344CB8AC3E}">
        <p14:creationId xmlns:p14="http://schemas.microsoft.com/office/powerpoint/2010/main" val="18113297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Lst>
  <p:hf hdr="0"/>
  <p:txStyles>
    <p:titleStyle>
      <a:lvl1pPr algn="l" rtl="0" eaLnBrk="1" fontAlgn="base" hangingPunct="1">
        <a:lnSpc>
          <a:spcPct val="90000"/>
        </a:lnSpc>
        <a:spcBef>
          <a:spcPct val="0"/>
        </a:spcBef>
        <a:spcAft>
          <a:spcPct val="0"/>
        </a:spcAft>
        <a:defRPr lang="sv-SE" sz="2000" b="1" smtClean="0">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34950" indent="-234950" algn="l" rtl="0" eaLnBrk="1" fontAlgn="base" hangingPunct="1">
        <a:spcBef>
          <a:spcPct val="40000"/>
        </a:spcBef>
        <a:spcAft>
          <a:spcPct val="0"/>
        </a:spcAft>
        <a:buClr>
          <a:schemeClr val="tx2"/>
        </a:buClr>
        <a:buFont typeface="Symbol" pitchFamily="18" charset="2"/>
        <a:buChar char="·"/>
        <a:defRPr sz="1400">
          <a:solidFill>
            <a:schemeClr val="tx1"/>
          </a:solidFill>
          <a:latin typeface="+mn-lt"/>
          <a:ea typeface="+mn-ea"/>
          <a:cs typeface="+mn-cs"/>
        </a:defRPr>
      </a:lvl1pPr>
      <a:lvl2pPr marL="560388" indent="-234950" algn="l" rtl="0" eaLnBrk="1" fontAlgn="base" hangingPunct="1">
        <a:spcBef>
          <a:spcPct val="40000"/>
        </a:spcBef>
        <a:spcAft>
          <a:spcPct val="0"/>
        </a:spcAft>
        <a:buClr>
          <a:schemeClr val="tx2"/>
        </a:buClr>
        <a:buChar char="–"/>
        <a:defRPr sz="1400">
          <a:solidFill>
            <a:schemeClr val="tx1"/>
          </a:solidFill>
          <a:latin typeface="+mn-lt"/>
        </a:defRPr>
      </a:lvl2pPr>
      <a:lvl3pPr marL="860425" indent="-207963" algn="l" rtl="0" eaLnBrk="1" fontAlgn="base" hangingPunct="1">
        <a:spcBef>
          <a:spcPct val="40000"/>
        </a:spcBef>
        <a:spcAft>
          <a:spcPct val="0"/>
        </a:spcAft>
        <a:buClr>
          <a:schemeClr val="tx2"/>
        </a:buClr>
        <a:buFont typeface="Symbol" pitchFamily="18" charset="2"/>
        <a:buChar char="·"/>
        <a:defRPr sz="1400">
          <a:solidFill>
            <a:schemeClr val="tx1"/>
          </a:solidFill>
          <a:latin typeface="+mn-lt"/>
        </a:defRPr>
      </a:lvl3pPr>
      <a:lvl4pPr marL="1109663" indent="-182563" algn="l" rtl="0" eaLnBrk="1" fontAlgn="base" hangingPunct="1">
        <a:spcBef>
          <a:spcPct val="40000"/>
        </a:spcBef>
        <a:spcAft>
          <a:spcPct val="0"/>
        </a:spcAft>
        <a:buClr>
          <a:schemeClr val="tx2"/>
        </a:buClr>
        <a:buChar char="–"/>
        <a:defRPr sz="1400">
          <a:solidFill>
            <a:schemeClr val="tx1"/>
          </a:solidFill>
          <a:latin typeface="+mn-lt"/>
        </a:defRPr>
      </a:lvl4pPr>
      <a:lvl5pPr marL="1382713" indent="-195263" algn="l" rtl="0" eaLnBrk="1" fontAlgn="base" hangingPunct="1">
        <a:spcBef>
          <a:spcPct val="40000"/>
        </a:spcBef>
        <a:spcAft>
          <a:spcPct val="0"/>
        </a:spcAft>
        <a:buClr>
          <a:schemeClr val="tx2"/>
        </a:buClr>
        <a:buChar char="»"/>
        <a:defRPr sz="1400">
          <a:solidFill>
            <a:schemeClr val="tx1"/>
          </a:solidFill>
          <a:latin typeface="+mn-lt"/>
        </a:defRPr>
      </a:lvl5pPr>
      <a:lvl6pPr marL="1839913" indent="-195263" algn="l" rtl="0" eaLnBrk="1" fontAlgn="base" hangingPunct="1">
        <a:spcBef>
          <a:spcPct val="40000"/>
        </a:spcBef>
        <a:spcAft>
          <a:spcPct val="0"/>
        </a:spcAft>
        <a:buClr>
          <a:schemeClr val="tx2"/>
        </a:buClr>
        <a:buChar char="»"/>
        <a:defRPr sz="2000">
          <a:solidFill>
            <a:schemeClr val="tx1"/>
          </a:solidFill>
          <a:latin typeface="+mn-lt"/>
        </a:defRPr>
      </a:lvl6pPr>
      <a:lvl7pPr marL="2297113" indent="-195263" algn="l" rtl="0" eaLnBrk="1" fontAlgn="base" hangingPunct="1">
        <a:spcBef>
          <a:spcPct val="40000"/>
        </a:spcBef>
        <a:spcAft>
          <a:spcPct val="0"/>
        </a:spcAft>
        <a:buClr>
          <a:schemeClr val="tx2"/>
        </a:buClr>
        <a:buChar char="»"/>
        <a:defRPr sz="2000">
          <a:solidFill>
            <a:schemeClr val="tx1"/>
          </a:solidFill>
          <a:latin typeface="+mn-lt"/>
        </a:defRPr>
      </a:lvl7pPr>
      <a:lvl8pPr marL="2754313" indent="-195263" algn="l" rtl="0" eaLnBrk="1" fontAlgn="base" hangingPunct="1">
        <a:spcBef>
          <a:spcPct val="40000"/>
        </a:spcBef>
        <a:spcAft>
          <a:spcPct val="0"/>
        </a:spcAft>
        <a:buClr>
          <a:schemeClr val="tx2"/>
        </a:buClr>
        <a:buChar char="»"/>
        <a:defRPr sz="2000">
          <a:solidFill>
            <a:schemeClr val="tx1"/>
          </a:solidFill>
          <a:latin typeface="+mn-lt"/>
        </a:defRPr>
      </a:lvl8pPr>
      <a:lvl9pPr marL="3211513" indent="-195263" algn="l" rtl="0" eaLnBrk="1" fontAlgn="base" hangingPunct="1">
        <a:spcBef>
          <a:spcPct val="40000"/>
        </a:spcBef>
        <a:spcAft>
          <a:spcPct val="0"/>
        </a:spcAft>
        <a:buClr>
          <a:schemeClr val="tx2"/>
        </a:buClr>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01_VolvoA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91025" y="0"/>
            <a:ext cx="4752975" cy="519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338138" y="354013"/>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sv-SE" smtClean="0"/>
              <a:t>Click to edit Master title style</a:t>
            </a:r>
            <a:endParaRPr lang="en-US"/>
          </a:p>
        </p:txBody>
      </p:sp>
      <p:sp>
        <p:nvSpPr>
          <p:cNvPr id="1028" name="Text Placeholder 2"/>
          <p:cNvSpPr>
            <a:spLocks noGrp="1"/>
          </p:cNvSpPr>
          <p:nvPr>
            <p:ph type="body" idx="1"/>
          </p:nvPr>
        </p:nvSpPr>
        <p:spPr bwMode="auto">
          <a:xfrm>
            <a:off x="325438" y="1692275"/>
            <a:ext cx="82296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 </a:t>
            </a:r>
          </a:p>
        </p:txBody>
      </p:sp>
      <p:grpSp>
        <p:nvGrpSpPr>
          <p:cNvPr id="1029" name="Group 20"/>
          <p:cNvGrpSpPr>
            <a:grpSpLocks/>
          </p:cNvGrpSpPr>
          <p:nvPr/>
        </p:nvGrpSpPr>
        <p:grpSpPr bwMode="auto">
          <a:xfrm>
            <a:off x="0" y="6186488"/>
            <a:ext cx="9144000" cy="671512"/>
            <a:chOff x="0" y="3897"/>
            <a:chExt cx="5760" cy="423"/>
          </a:xfrm>
        </p:grpSpPr>
        <p:pic>
          <p:nvPicPr>
            <p:cNvPr id="1034" name="Picture 18" descr="grått band nerti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pPr>
              <a:endParaRPr lang="en-US">
                <a:solidFill>
                  <a:srgbClr val="000000"/>
                </a:solidFill>
                <a:ea typeface="ＭＳ Ｐゴシック" charset="0"/>
                <a:cs typeface="Arial" charset="0"/>
              </a:endParaRPr>
            </a:p>
          </p:txBody>
        </p:sp>
        <p:pic>
          <p:nvPicPr>
            <p:cNvPr id="1036" name="Picture 1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1030" name="Rectangle 9"/>
          <p:cNvSpPr>
            <a:spLocks noChangeArrowheads="1"/>
          </p:cNvSpPr>
          <p:nvPr/>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fontAlgn="base">
              <a:spcBef>
                <a:spcPct val="0"/>
              </a:spcBef>
              <a:spcAft>
                <a:spcPct val="0"/>
              </a:spcAft>
            </a:pPr>
            <a:r>
              <a:rPr lang="en-US" sz="1100" b="1">
                <a:solidFill>
                  <a:srgbClr val="000000"/>
                </a:solidFill>
                <a:ea typeface="ＭＳ Ｐゴシック" charset="0"/>
                <a:cs typeface="Arial" charset="0"/>
              </a:rPr>
              <a:t>Volvo Group Headquarters</a:t>
            </a:r>
            <a:endParaRPr lang="en-US" sz="1000">
              <a:solidFill>
                <a:srgbClr val="000000"/>
              </a:solidFill>
              <a:ea typeface="ＭＳ Ｐゴシック" charset="0"/>
              <a:cs typeface="Arial" charset="0"/>
            </a:endParaRPr>
          </a:p>
        </p:txBody>
      </p:sp>
      <p:sp>
        <p:nvSpPr>
          <p:cNvPr id="20" name="Rectangle 8"/>
          <p:cNvSpPr>
            <a:spLocks noGrp="1" noChangeArrowheads="1"/>
          </p:cNvSpPr>
          <p:nvPr>
            <p:ph type="sldNum" sz="quarter" idx="4"/>
          </p:nvPr>
        </p:nvSpPr>
        <p:spPr bwMode="auto">
          <a:xfrm>
            <a:off x="339725" y="66452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lvl1pPr>
          </a:lstStyle>
          <a:p>
            <a:pPr fontAlgn="base">
              <a:spcBef>
                <a:spcPct val="0"/>
              </a:spcBef>
              <a:spcAft>
                <a:spcPct val="0"/>
              </a:spcAft>
            </a:pPr>
            <a:fld id="{CE6F02B0-F07C-7846-9223-A69CC0FC8570}" type="slidenum">
              <a:rPr lang="en-US">
                <a:solidFill>
                  <a:srgbClr val="000000"/>
                </a:solidFill>
                <a:ea typeface="ＭＳ Ｐゴシック" charset="0"/>
                <a:cs typeface="Arial" charset="0"/>
              </a:rPr>
              <a:pPr fontAlgn="base">
                <a:spcBef>
                  <a:spcPct val="0"/>
                </a:spcBef>
                <a:spcAft>
                  <a:spcPct val="0"/>
                </a:spcAft>
              </a:pPr>
              <a:t>‹#›</a:t>
            </a:fld>
            <a:endParaRPr lang="en-US">
              <a:solidFill>
                <a:srgbClr val="000000"/>
              </a:solidFill>
              <a:ea typeface="ＭＳ Ｐゴシック" charset="0"/>
              <a:cs typeface="Arial" charset="0"/>
            </a:endParaRPr>
          </a:p>
        </p:txBody>
      </p:sp>
      <p:sp>
        <p:nvSpPr>
          <p:cNvPr id="21" name="Rectangle 10"/>
          <p:cNvSpPr>
            <a:spLocks noGrp="1" noChangeArrowheads="1"/>
          </p:cNvSpPr>
          <p:nvPr>
            <p:ph type="dt" sz="half" idx="2"/>
          </p:nvPr>
        </p:nvSpPr>
        <p:spPr bwMode="auto">
          <a:xfrm>
            <a:off x="623888" y="66436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fontAlgn="auto">
              <a:spcBef>
                <a:spcPct val="0"/>
              </a:spcBef>
              <a:spcAft>
                <a:spcPts val="0"/>
              </a:spcAft>
              <a:defRPr sz="1000" smtClean="0">
                <a:latin typeface="+mn-lt"/>
                <a:ea typeface="+mn-ea"/>
                <a:cs typeface="+mn-cs"/>
              </a:defRPr>
            </a:lvl1pPr>
          </a:lstStyle>
          <a:p>
            <a:pPr>
              <a:defRPr/>
            </a:pPr>
            <a:r>
              <a:rPr lang="en-US">
                <a:solidFill>
                  <a:srgbClr val="000000"/>
                </a:solidFill>
              </a:rPr>
              <a:t>Sept, 2013</a:t>
            </a:r>
          </a:p>
        </p:txBody>
      </p:sp>
      <p:sp>
        <p:nvSpPr>
          <p:cNvPr id="1033" name="Rectangle 7"/>
          <p:cNvSpPr>
            <a:spLocks noGrp="1" noChangeArrowheads="1"/>
          </p:cNvSpPr>
          <p:nvPr>
            <p:ph type="ftr" sz="quarter" idx="3"/>
          </p:nvPr>
        </p:nvSpPr>
        <p:spPr bwMode="auto">
          <a:xfrm>
            <a:off x="339725" y="6426200"/>
            <a:ext cx="68738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pPr fontAlgn="base">
              <a:spcBef>
                <a:spcPct val="0"/>
              </a:spcBef>
              <a:spcAft>
                <a:spcPct val="0"/>
              </a:spcAft>
            </a:pPr>
            <a:r>
              <a:rPr lang="en-CA">
                <a:ea typeface="ＭＳ Ｐゴシック" charset="0"/>
                <a:cs typeface="Arial" charset="0"/>
              </a:rPr>
              <a:t>Corporate Process and </a:t>
            </a:r>
            <a:r>
              <a:rPr lang="en-CA" smtClean="0">
                <a:ea typeface="ＭＳ Ｐゴシック" charset="0"/>
                <a:cs typeface="Arial" charset="0"/>
              </a:rPr>
              <a:t>IT, Åke Liljenberg</a:t>
            </a:r>
            <a:endParaRPr lang="sv-SE">
              <a:ea typeface="ＭＳ Ｐゴシック" charset="0"/>
              <a:cs typeface="Arial" charset="0"/>
            </a:endParaRPr>
          </a:p>
        </p:txBody>
      </p:sp>
    </p:spTree>
    <p:extLst>
      <p:ext uri="{BB962C8B-B14F-4D97-AF65-F5344CB8AC3E}">
        <p14:creationId xmlns:p14="http://schemas.microsoft.com/office/powerpoint/2010/main" val="247229921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iming>
    <p:tnLst>
      <p:par>
        <p:cTn id="1" dur="indefinite" restart="never" nodeType="tmRoot"/>
      </p:par>
    </p:tnLst>
  </p:timing>
  <p:hf hdr="0"/>
  <p:txStyles>
    <p:titleStyle>
      <a:lvl1pPr algn="l" rtl="0" eaLnBrk="1" fontAlgn="base" hangingPunct="1">
        <a:spcBef>
          <a:spcPct val="0"/>
        </a:spcBef>
        <a:spcAft>
          <a:spcPct val="0"/>
        </a:spcAft>
        <a:defRPr lang="en-US" sz="3200" b="1" kern="1200">
          <a:solidFill>
            <a:schemeClr val="tx2"/>
          </a:solidFill>
          <a:latin typeface="Arial" pitchFamily="34" charset="0"/>
          <a:ea typeface="ＭＳ Ｐゴシック" charset="0"/>
          <a:cs typeface="Arial" pitchFamily="34" charset="0"/>
        </a:defRPr>
      </a:lvl1pPr>
      <a:lvl2pPr algn="l" rtl="0" eaLnBrk="1" fontAlgn="base" hangingPunct="1">
        <a:spcBef>
          <a:spcPct val="0"/>
        </a:spcBef>
        <a:spcAft>
          <a:spcPct val="0"/>
        </a:spcAft>
        <a:defRPr sz="32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2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2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2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2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2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2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200" b="1">
          <a:solidFill>
            <a:schemeClr val="tx2"/>
          </a:solidFill>
          <a:latin typeface="Arial" charset="0"/>
          <a:ea typeface="ＭＳ Ｐゴシック" charset="0"/>
          <a:cs typeface="Arial" charset="0"/>
        </a:defRPr>
      </a:lvl9pPr>
    </p:titleStyle>
    <p:bodyStyle>
      <a:lvl1pPr algn="l" rtl="0" eaLnBrk="1" fontAlgn="base" hangingPunct="1">
        <a:spcBef>
          <a:spcPts val="1800"/>
        </a:spcBef>
        <a:spcAft>
          <a:spcPct val="0"/>
        </a:spcAft>
        <a:buFont typeface="Symbol" charset="0"/>
        <a:defRPr lang="en-US" sz="2000" kern="1200">
          <a:solidFill>
            <a:schemeClr val="tx1"/>
          </a:solidFill>
          <a:latin typeface="Arial" pitchFamily="34" charset="0"/>
          <a:ea typeface="ＭＳ Ｐゴシック" charset="0"/>
          <a:cs typeface="Arial" pitchFamily="34" charset="0"/>
        </a:defRPr>
      </a:lvl1pPr>
      <a:lvl2pPr marL="503238" indent="-250825" algn="l" rtl="0" eaLnBrk="1" fontAlgn="base" hangingPunct="1">
        <a:spcBef>
          <a:spcPts val="1800"/>
        </a:spcBef>
        <a:spcAft>
          <a:spcPct val="0"/>
        </a:spcAft>
        <a:buClr>
          <a:schemeClr val="tx2"/>
        </a:buClr>
        <a:buFont typeface="Arial" charset="0"/>
        <a:buChar char="–"/>
        <a:defRPr sz="2000" kern="1200">
          <a:solidFill>
            <a:schemeClr val="tx1"/>
          </a:solidFill>
          <a:latin typeface="Arial" pitchFamily="34" charset="0"/>
          <a:ea typeface="Arial" charset="0"/>
          <a:cs typeface="Arial" pitchFamily="34" charset="0"/>
        </a:defRPr>
      </a:lvl2pPr>
      <a:lvl3pPr marL="860425" indent="-317500" algn="l" rtl="0" eaLnBrk="1" fontAlgn="base" hangingPunct="1">
        <a:spcBef>
          <a:spcPts val="1800"/>
        </a:spcBef>
        <a:spcAft>
          <a:spcPct val="0"/>
        </a:spcAft>
        <a:buSzPct val="90000"/>
        <a:buFont typeface="Arial" charset="0"/>
        <a:buChar char="•"/>
        <a:defRPr lang="en-US" sz="2000" kern="1200">
          <a:solidFill>
            <a:schemeClr val="tx1"/>
          </a:solidFill>
          <a:latin typeface="Arial" pitchFamily="34" charset="0"/>
          <a:ea typeface="Arial" charset="0"/>
          <a:cs typeface="Arial" pitchFamily="34" charset="0"/>
        </a:defRPr>
      </a:lvl3pPr>
      <a:lvl4pPr marL="993775" indent="-252413" algn="l" rtl="0" eaLnBrk="1" fontAlgn="base" hangingPunct="1">
        <a:spcBef>
          <a:spcPts val="1800"/>
        </a:spcBef>
        <a:spcAft>
          <a:spcPct val="0"/>
        </a:spcAft>
        <a:buClr>
          <a:schemeClr val="tx2"/>
        </a:buClr>
        <a:buFont typeface="Arial" charset="0"/>
        <a:buChar char="–"/>
        <a:defRPr sz="2000" kern="1200">
          <a:solidFill>
            <a:schemeClr val="tx1"/>
          </a:solidFill>
          <a:latin typeface="Arial" pitchFamily="34" charset="0"/>
          <a:ea typeface="Arial" charset="0"/>
          <a:cs typeface="Arial" pitchFamily="34" charset="0"/>
        </a:defRPr>
      </a:lvl4pPr>
      <a:lvl5pPr marL="1219200" indent="-212725" algn="l" rtl="0" eaLnBrk="1" fontAlgn="base" hangingPunct="1">
        <a:spcBef>
          <a:spcPts val="1800"/>
        </a:spcBef>
        <a:spcAft>
          <a:spcPct val="0"/>
        </a:spcAft>
        <a:buClr>
          <a:schemeClr val="tx2"/>
        </a:buClr>
        <a:buFont typeface="Arial" charset="0"/>
        <a:buChar char="»"/>
        <a:defRPr sz="2000" kern="1200">
          <a:solidFill>
            <a:schemeClr val="tx1"/>
          </a:solidFill>
          <a:latin typeface="Arial" pitchFamily="34" charset="0"/>
          <a:ea typeface="Arial"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teamplace.volvo.com/sites/CPIT-Committees/DVP-EA/SitePages/HomePage.aspx"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teamplace.volvo.com/sites/enterprise-architecture/Target%20architecture%20and%20Principles/Forms/AllItems.aspx" TargetMode="External"/><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3.jpeg"/><Relationship Id="rId4" Type="http://schemas.openxmlformats.org/officeDocument/2006/relationships/hyperlink" Target="http://teamplace.volvo.com/sites/enterprise-architecture/Target%20architecture%20and%20Principles/Forms/AllItems.aspx"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teamplace.volvo.com/sites/enterprise-architecture/Rules%20Policies%20%20Guidelines/Development%20Track%20Selection%20Rules%20and%20Guidelines.ppt"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23.jpeg"/><Relationship Id="rId4" Type="http://schemas.openxmlformats.org/officeDocument/2006/relationships/hyperlink" Target="http://teamplace.volvo.com/sites/volvo-group-integration-office/VGIO%20Subpages/Platform.aspx"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teamplace.volvo.com/sites/enterprise-architecture/Rules%20Policies%20%20Guidelines/Development%20Track%20Selection%20Rules%20and%20Guidelines.ppt"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www.darrenspruyt.com/wp-content/uploads/2011/11/How-To-Do-Network-Marketing-ABC-1.jp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confluence.it.volvo.net/display/VOLCMF/Volvo+Group+Message+Format" TargetMode="External"/><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hyperlink" Target="http://findicons.com/files/icons/1676/primo/128/email_open.png" TargetMode="Externa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hyperlink" Target="http://confluence.it.volvo.net/display/VOLCMF/Volvo+Group+Message+Format"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hyperlink" Target="http://www.omg.org/spec/PLM/" TargetMode="Externa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hyperlink" Target="http://findicons.com/files/icons/1676/primo/128/email_open.png" TargetMode="External"/><Relationship Id="rId3" Type="http://schemas.openxmlformats.org/officeDocument/2006/relationships/audio" Target="../media/audio1.wav"/><Relationship Id="rId7" Type="http://schemas.microsoft.com/office/2007/relationships/hdphoto" Target="../media/hdphoto2.wdp"/><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hyperlink" Target="http://findicons.com/files/icons/1676/primo/128/email_open.png" TargetMode="External"/><Relationship Id="rId5" Type="http://schemas.microsoft.com/office/2007/relationships/hdphoto" Target="../media/hdphoto2.wdp"/><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4.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notesSlide" Target="../notesSlides/notesSlide8.xml"/><Relationship Id="rId7" Type="http://schemas.openxmlformats.org/officeDocument/2006/relationships/image" Target="../media/image17.jpe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Product </a:t>
            </a:r>
            <a:r>
              <a:rPr lang="en-US" dirty="0"/>
              <a:t>Lifecycle Management </a:t>
            </a:r>
            <a:r>
              <a:rPr lang="en-US" dirty="0" smtClean="0"/>
              <a:t>(PLM) </a:t>
            </a:r>
            <a:r>
              <a:rPr lang="en-US" dirty="0"/>
              <a:t>Architecture </a:t>
            </a:r>
            <a:r>
              <a:rPr lang="en-US" dirty="0" smtClean="0"/>
              <a:t>Introduction</a:t>
            </a:r>
            <a:endParaRPr lang="sv-SE"/>
          </a:p>
        </p:txBody>
      </p:sp>
    </p:spTree>
    <p:extLst>
      <p:ext uri="{BB962C8B-B14F-4D97-AF65-F5344CB8AC3E}">
        <p14:creationId xmlns:p14="http://schemas.microsoft.com/office/powerpoint/2010/main" val="3253659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385557101"/>
              </p:ext>
            </p:extLst>
          </p:nvPr>
        </p:nvGraphicFramePr>
        <p:xfrm>
          <a:off x="1403648" y="692696"/>
          <a:ext cx="7200800" cy="59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056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mtClean="0"/>
              <a:t>Business Requirements Drives the PLM Architecture</a:t>
            </a:r>
            <a:endParaRPr lang="en-GB"/>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092" y="1532115"/>
            <a:ext cx="5759766" cy="4420217"/>
          </a:xfrm>
          <a:prstGeom prst="rect">
            <a:avLst/>
          </a:prstGeom>
        </p:spPr>
      </p:pic>
      <p:sp>
        <p:nvSpPr>
          <p:cNvPr id="7" name="TextBox 6"/>
          <p:cNvSpPr txBox="1"/>
          <p:nvPr/>
        </p:nvSpPr>
        <p:spPr>
          <a:xfrm>
            <a:off x="6363752" y="1602689"/>
            <a:ext cx="2032544" cy="369332"/>
          </a:xfrm>
          <a:prstGeom prst="rect">
            <a:avLst/>
          </a:prstGeom>
          <a:noFill/>
          <a:ln w="25400">
            <a:noFill/>
          </a:ln>
        </p:spPr>
        <p:txBody>
          <a:bodyPr wrap="none" rtlCol="0">
            <a:spAutoFit/>
          </a:bodyPr>
          <a:lstStyle/>
          <a:p>
            <a:r>
              <a:rPr lang="sv-SE" sz="1800" smtClean="0">
                <a:latin typeface="Calibri" pitchFamily="34" charset="0"/>
                <a:cs typeface="Calibri" pitchFamily="34" charset="0"/>
              </a:rPr>
              <a:t>Strategic Objectives</a:t>
            </a:r>
          </a:p>
        </p:txBody>
      </p:sp>
      <p:sp>
        <p:nvSpPr>
          <p:cNvPr id="10" name="TextBox 9"/>
          <p:cNvSpPr txBox="1"/>
          <p:nvPr/>
        </p:nvSpPr>
        <p:spPr>
          <a:xfrm>
            <a:off x="6363752" y="3049192"/>
            <a:ext cx="2592288" cy="646331"/>
          </a:xfrm>
          <a:prstGeom prst="rect">
            <a:avLst/>
          </a:prstGeom>
          <a:noFill/>
          <a:ln w="25400">
            <a:noFill/>
          </a:ln>
        </p:spPr>
        <p:txBody>
          <a:bodyPr wrap="square" rtlCol="0">
            <a:spAutoFit/>
          </a:bodyPr>
          <a:lstStyle/>
          <a:p>
            <a:r>
              <a:rPr lang="sv-SE" sz="1800" smtClean="0">
                <a:latin typeface="Calibri" pitchFamily="34" charset="0"/>
                <a:cs typeface="Calibri" pitchFamily="34" charset="0"/>
              </a:rPr>
              <a:t>Processes, Sub processes, Activities</a:t>
            </a:r>
            <a:endParaRPr lang="sv-SE" sz="1800">
              <a:latin typeface="Calibri" pitchFamily="34" charset="0"/>
              <a:cs typeface="Calibri" pitchFamily="34" charset="0"/>
            </a:endParaRPr>
          </a:p>
        </p:txBody>
      </p:sp>
      <p:sp>
        <p:nvSpPr>
          <p:cNvPr id="11" name="TextBox 10"/>
          <p:cNvSpPr txBox="1"/>
          <p:nvPr/>
        </p:nvSpPr>
        <p:spPr>
          <a:xfrm>
            <a:off x="6363752" y="4350853"/>
            <a:ext cx="2592288" cy="646331"/>
          </a:xfrm>
          <a:prstGeom prst="rect">
            <a:avLst/>
          </a:prstGeom>
          <a:noFill/>
          <a:ln w="25400">
            <a:noFill/>
          </a:ln>
        </p:spPr>
        <p:txBody>
          <a:bodyPr wrap="square" rtlCol="0">
            <a:spAutoFit/>
          </a:bodyPr>
          <a:lstStyle/>
          <a:p>
            <a:r>
              <a:rPr lang="sv-SE" sz="1800">
                <a:latin typeface="Calibri" pitchFamily="34" charset="0"/>
                <a:cs typeface="Calibri" pitchFamily="34" charset="0"/>
              </a:rPr>
              <a:t>Information </a:t>
            </a:r>
            <a:r>
              <a:rPr lang="sv-SE" sz="1800" smtClean="0">
                <a:latin typeface="Calibri" pitchFamily="34" charset="0"/>
                <a:cs typeface="Calibri" pitchFamily="34" charset="0"/>
              </a:rPr>
              <a:t>Entities and </a:t>
            </a:r>
            <a:r>
              <a:rPr lang="sv-SE" sz="1800">
                <a:latin typeface="Calibri" pitchFamily="34" charset="0"/>
                <a:cs typeface="Calibri" pitchFamily="34" charset="0"/>
              </a:rPr>
              <a:t>Business </a:t>
            </a:r>
            <a:r>
              <a:rPr lang="sv-SE" sz="1800" smtClean="0">
                <a:latin typeface="Calibri" pitchFamily="34" charset="0"/>
                <a:cs typeface="Calibri" pitchFamily="34" charset="0"/>
              </a:rPr>
              <a:t>Services</a:t>
            </a:r>
            <a:endParaRPr lang="sv-SE" sz="1800">
              <a:latin typeface="Calibri" pitchFamily="34" charset="0"/>
              <a:cs typeface="Calibri" pitchFamily="34" charset="0"/>
            </a:endParaRPr>
          </a:p>
        </p:txBody>
      </p:sp>
      <p:sp>
        <p:nvSpPr>
          <p:cNvPr id="12" name="TextBox 11"/>
          <p:cNvSpPr txBox="1"/>
          <p:nvPr/>
        </p:nvSpPr>
        <p:spPr>
          <a:xfrm>
            <a:off x="6363752" y="5536372"/>
            <a:ext cx="1273105" cy="369332"/>
          </a:xfrm>
          <a:prstGeom prst="rect">
            <a:avLst/>
          </a:prstGeom>
          <a:noFill/>
          <a:ln w="25400">
            <a:noFill/>
          </a:ln>
        </p:spPr>
        <p:txBody>
          <a:bodyPr wrap="none" rtlCol="0">
            <a:spAutoFit/>
          </a:bodyPr>
          <a:lstStyle/>
          <a:p>
            <a:r>
              <a:rPr lang="sv-SE" sz="1800" smtClean="0">
                <a:latin typeface="Calibri" pitchFamily="34" charset="0"/>
                <a:cs typeface="Calibri" pitchFamily="34" charset="0"/>
              </a:rPr>
              <a:t>IT Solutions</a:t>
            </a:r>
            <a:endParaRPr lang="sv-SE" sz="1800">
              <a:latin typeface="Calibri" pitchFamily="34" charset="0"/>
              <a:cs typeface="Calibri" pitchFamily="34" charset="0"/>
            </a:endParaRPr>
          </a:p>
        </p:txBody>
      </p:sp>
      <p:sp>
        <p:nvSpPr>
          <p:cNvPr id="13" name="TextBox 12"/>
          <p:cNvSpPr txBox="1"/>
          <p:nvPr/>
        </p:nvSpPr>
        <p:spPr>
          <a:xfrm>
            <a:off x="6363752" y="2215292"/>
            <a:ext cx="2125903" cy="369332"/>
          </a:xfrm>
          <a:prstGeom prst="rect">
            <a:avLst/>
          </a:prstGeom>
          <a:noFill/>
          <a:ln w="25400">
            <a:noFill/>
          </a:ln>
        </p:spPr>
        <p:txBody>
          <a:bodyPr wrap="none" rtlCol="0">
            <a:spAutoFit/>
          </a:bodyPr>
          <a:lstStyle/>
          <a:p>
            <a:r>
              <a:rPr lang="sv-SE" sz="1800" smtClean="0">
                <a:latin typeface="Calibri" pitchFamily="34" charset="0"/>
                <a:cs typeface="Calibri" pitchFamily="34" charset="0"/>
              </a:rPr>
              <a:t>Business Capabilities</a:t>
            </a:r>
          </a:p>
        </p:txBody>
      </p:sp>
      <p:cxnSp>
        <p:nvCxnSpPr>
          <p:cNvPr id="8" name="Straight Connector 7"/>
          <p:cNvCxnSpPr/>
          <p:nvPr/>
        </p:nvCxnSpPr>
        <p:spPr bwMode="auto">
          <a:xfrm>
            <a:off x="6363752" y="1652609"/>
            <a:ext cx="0" cy="304575"/>
          </a:xfrm>
          <a:prstGeom prst="line">
            <a:avLst/>
          </a:prstGeom>
          <a:solidFill>
            <a:schemeClr val="accent1"/>
          </a:solidFill>
          <a:ln w="57150" cap="flat" cmpd="sng" algn="ctr">
            <a:solidFill>
              <a:schemeClr val="accent4">
                <a:lumMod val="60000"/>
                <a:lumOff val="4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p:nvCxnSpPr>
        <p:spPr bwMode="auto">
          <a:xfrm>
            <a:off x="6363752" y="2263059"/>
            <a:ext cx="0" cy="304575"/>
          </a:xfrm>
          <a:prstGeom prst="line">
            <a:avLst/>
          </a:prstGeom>
          <a:solidFill>
            <a:schemeClr val="accent1"/>
          </a:solidFill>
          <a:ln w="57150" cap="flat" cmpd="sng" algn="ctr">
            <a:solidFill>
              <a:schemeClr val="accent4">
                <a:lumMod val="60000"/>
                <a:lumOff val="4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6363752" y="5568750"/>
            <a:ext cx="0" cy="304575"/>
          </a:xfrm>
          <a:prstGeom prst="line">
            <a:avLst/>
          </a:prstGeom>
          <a:solidFill>
            <a:schemeClr val="accent1"/>
          </a:solidFill>
          <a:ln w="57150" cap="flat" cmpd="sng" algn="ctr">
            <a:solidFill>
              <a:schemeClr val="accent4">
                <a:lumMod val="60000"/>
                <a:lumOff val="4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a:off x="6363752" y="3151954"/>
            <a:ext cx="0" cy="523876"/>
          </a:xfrm>
          <a:prstGeom prst="line">
            <a:avLst/>
          </a:prstGeom>
          <a:solidFill>
            <a:schemeClr val="accent1"/>
          </a:solidFill>
          <a:ln w="57150" cap="flat" cmpd="sng" algn="ctr">
            <a:solidFill>
              <a:schemeClr val="accent4">
                <a:lumMod val="60000"/>
                <a:lumOff val="4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6363752" y="4455347"/>
            <a:ext cx="0" cy="523876"/>
          </a:xfrm>
          <a:prstGeom prst="line">
            <a:avLst/>
          </a:prstGeom>
          <a:solidFill>
            <a:schemeClr val="accent1"/>
          </a:solidFill>
          <a:ln w="57150" cap="flat" cmpd="sng" algn="ctr">
            <a:solidFill>
              <a:schemeClr val="accent4">
                <a:lumMod val="60000"/>
                <a:lumOff val="40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17" name="TextBox 16"/>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spTree>
    <p:extLst>
      <p:ext uri="{BB962C8B-B14F-4D97-AF65-F5344CB8AC3E}">
        <p14:creationId xmlns:p14="http://schemas.microsoft.com/office/powerpoint/2010/main" val="5402362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686800" cy="1008112"/>
          </a:xfrm>
        </p:spPr>
        <p:txBody>
          <a:bodyPr>
            <a:noAutofit/>
          </a:bodyPr>
          <a:lstStyle/>
          <a:p>
            <a:r>
              <a:rPr lang="en-US"/>
              <a:t>What do we </a:t>
            </a:r>
            <a:r>
              <a:rPr lang="en-US" smtClean="0"/>
              <a:t>want to achieve with the target architecture for PLM?</a:t>
            </a:r>
            <a:endParaRPr lang="en-US"/>
          </a:p>
        </p:txBody>
      </p:sp>
      <p:graphicFrame>
        <p:nvGraphicFramePr>
          <p:cNvPr id="3" name="Diagram 2"/>
          <p:cNvGraphicFramePr/>
          <p:nvPr>
            <p:extLst>
              <p:ext uri="{D42A27DB-BD31-4B8C-83A1-F6EECF244321}">
                <p14:modId xmlns:p14="http://schemas.microsoft.com/office/powerpoint/2010/main" val="3038308485"/>
              </p:ext>
            </p:extLst>
          </p:nvPr>
        </p:nvGraphicFramePr>
        <p:xfrm>
          <a:off x="1547664" y="1556792"/>
          <a:ext cx="6610036" cy="5040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sp>
        <p:nvSpPr>
          <p:cNvPr id="14" name="TextBox 13"/>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Tree>
    <p:extLst>
      <p:ext uri="{BB962C8B-B14F-4D97-AF65-F5344CB8AC3E}">
        <p14:creationId xmlns:p14="http://schemas.microsoft.com/office/powerpoint/2010/main" val="22919715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Structure of the PLM Target Architecture</a:t>
            </a:r>
            <a:endParaRPr lang="sv-SE"/>
          </a:p>
        </p:txBody>
      </p:sp>
      <p:sp>
        <p:nvSpPr>
          <p:cNvPr id="6" name="TextBox 5"/>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7" name="TextBox 6"/>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grpSp>
        <p:nvGrpSpPr>
          <p:cNvPr id="3" name="Group 2"/>
          <p:cNvGrpSpPr/>
          <p:nvPr/>
        </p:nvGrpSpPr>
        <p:grpSpPr>
          <a:xfrm>
            <a:off x="534566" y="1844824"/>
            <a:ext cx="8069884" cy="3960440"/>
            <a:chOff x="534566" y="1844824"/>
            <a:chExt cx="8069884" cy="3960440"/>
          </a:xfrm>
        </p:grpSpPr>
        <p:sp>
          <p:nvSpPr>
            <p:cNvPr id="5" name="Rounded Rectangle 4"/>
            <p:cNvSpPr/>
            <p:nvPr/>
          </p:nvSpPr>
          <p:spPr>
            <a:xfrm>
              <a:off x="534566" y="4869160"/>
              <a:ext cx="1232450" cy="93610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sv-SE" sz="1600"/>
                <a:t>VG Target Architecture</a:t>
              </a:r>
            </a:p>
          </p:txBody>
        </p:sp>
        <p:sp>
          <p:nvSpPr>
            <p:cNvPr id="9" name="Rounded Rectangle 8"/>
            <p:cNvSpPr/>
            <p:nvPr/>
          </p:nvSpPr>
          <p:spPr>
            <a:xfrm>
              <a:off x="1906828" y="4869160"/>
              <a:ext cx="1528350" cy="93610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sv-SE" sz="1600">
                  <a:solidFill>
                    <a:schemeClr val="bg1"/>
                  </a:solidFill>
                </a:rPr>
                <a:t>Volvo Group </a:t>
              </a:r>
              <a:r>
                <a:rPr lang="sv-SE" sz="1600" smtClean="0">
                  <a:solidFill>
                    <a:schemeClr val="bg1"/>
                  </a:solidFill>
                </a:rPr>
                <a:t/>
              </a:r>
              <a:br>
                <a:rPr lang="sv-SE" sz="1600" smtClean="0">
                  <a:solidFill>
                    <a:schemeClr val="bg1"/>
                  </a:solidFill>
                </a:rPr>
              </a:br>
              <a:r>
                <a:rPr lang="sv-SE" sz="1600" smtClean="0">
                  <a:solidFill>
                    <a:schemeClr val="bg1"/>
                  </a:solidFill>
                </a:rPr>
                <a:t>10 </a:t>
              </a:r>
              <a:r>
                <a:rPr lang="sv-SE" sz="1600">
                  <a:solidFill>
                    <a:schemeClr val="bg1"/>
                  </a:solidFill>
                </a:rPr>
                <a:t>architectural principles</a:t>
              </a:r>
            </a:p>
          </p:txBody>
        </p:sp>
        <p:sp>
          <p:nvSpPr>
            <p:cNvPr id="10" name="Rounded Rectangle 9"/>
            <p:cNvSpPr/>
            <p:nvPr/>
          </p:nvSpPr>
          <p:spPr>
            <a:xfrm>
              <a:off x="3563888" y="4869160"/>
              <a:ext cx="1845978" cy="93610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sv-SE" sz="1600">
                  <a:solidFill>
                    <a:schemeClr val="bg1"/>
                  </a:solidFill>
                </a:rPr>
                <a:t>COTS </a:t>
              </a:r>
              <a:r>
                <a:rPr lang="sv-SE" sz="1600" smtClean="0">
                  <a:solidFill>
                    <a:schemeClr val="bg1"/>
                  </a:solidFill>
                </a:rPr>
                <a:t> Rules </a:t>
              </a:r>
              <a:r>
                <a:rPr lang="sv-SE" sz="1600">
                  <a:solidFill>
                    <a:schemeClr val="bg1"/>
                  </a:solidFill>
                </a:rPr>
                <a:t>&amp; Recommendations</a:t>
              </a:r>
            </a:p>
          </p:txBody>
        </p:sp>
        <p:sp>
          <p:nvSpPr>
            <p:cNvPr id="11" name="Rounded Rectangle 10"/>
            <p:cNvSpPr/>
            <p:nvPr/>
          </p:nvSpPr>
          <p:spPr>
            <a:xfrm>
              <a:off x="5545114" y="4869160"/>
              <a:ext cx="1259134" cy="936104"/>
            </a:xfrm>
            <a:prstGeom prst="roundRect">
              <a:avLst/>
            </a:prstGeom>
          </p:spPr>
          <p:style>
            <a:lnRef idx="1">
              <a:schemeClr val="accent1"/>
            </a:lnRef>
            <a:fillRef idx="3">
              <a:schemeClr val="accent1"/>
            </a:fillRef>
            <a:effectRef idx="2">
              <a:schemeClr val="accent1"/>
            </a:effectRef>
            <a:fontRef idx="minor">
              <a:schemeClr val="lt1"/>
            </a:fontRef>
          </p:style>
          <p:txBody>
            <a:bodyPr lIns="36000" rIns="36000" rtlCol="0" anchor="ctr"/>
            <a:lstStyle/>
            <a:p>
              <a:pPr lvl="0" algn="ctr"/>
              <a:r>
                <a:rPr lang="sv-SE" sz="1600" dirty="0" smtClean="0"/>
                <a:t>Volvo Group </a:t>
              </a:r>
              <a:r>
                <a:rPr lang="sv-SE" sz="1600" dirty="0"/>
                <a:t>Integration Platform</a:t>
              </a:r>
            </a:p>
          </p:txBody>
        </p:sp>
        <p:sp>
          <p:nvSpPr>
            <p:cNvPr id="12" name="Rounded Rectangle 11"/>
            <p:cNvSpPr/>
            <p:nvPr/>
          </p:nvSpPr>
          <p:spPr>
            <a:xfrm>
              <a:off x="6948265" y="4869160"/>
              <a:ext cx="1656184" cy="936104"/>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sv-SE" sz="1600" dirty="0"/>
                <a:t>Java and Linux (preferred track)</a:t>
              </a:r>
            </a:p>
          </p:txBody>
        </p:sp>
        <p:sp>
          <p:nvSpPr>
            <p:cNvPr id="8" name="Rounded Rectangle 7"/>
            <p:cNvSpPr/>
            <p:nvPr/>
          </p:nvSpPr>
          <p:spPr>
            <a:xfrm>
              <a:off x="534566" y="1844824"/>
              <a:ext cx="8069884" cy="2883901"/>
            </a:xfrm>
            <a:prstGeom prst="roundRect">
              <a:avLst>
                <a:gd name="adj" fmla="val 6245"/>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5400000" scaled="1"/>
              <a:tileRect/>
            </a:gra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sv-SE" sz="2000" smtClean="0">
                  <a:solidFill>
                    <a:schemeClr val="tx1"/>
                  </a:solidFill>
                </a:rPr>
                <a:t>Service-Oriented, </a:t>
              </a:r>
              <a:r>
                <a:rPr lang="sv-SE" sz="2000">
                  <a:solidFill>
                    <a:schemeClr val="tx1"/>
                  </a:solidFill>
                </a:rPr>
                <a:t>Event-Driven </a:t>
              </a:r>
              <a:r>
                <a:rPr lang="sv-SE" sz="2000" smtClean="0">
                  <a:solidFill>
                    <a:schemeClr val="tx1"/>
                  </a:solidFill>
                </a:rPr>
                <a:t>Architecture</a:t>
              </a:r>
              <a:endParaRPr lang="sv-SE" sz="2000">
                <a:solidFill>
                  <a:schemeClr val="tx1"/>
                </a:solidFill>
              </a:endParaRPr>
            </a:p>
          </p:txBody>
        </p:sp>
        <p:sp>
          <p:nvSpPr>
            <p:cNvPr id="13" name="Rounded Rectangle 12"/>
            <p:cNvSpPr/>
            <p:nvPr/>
          </p:nvSpPr>
          <p:spPr>
            <a:xfrm>
              <a:off x="677472" y="2673000"/>
              <a:ext cx="4902640" cy="1946089"/>
            </a:xfrm>
            <a:prstGeom prst="roundRect">
              <a:avLst>
                <a:gd name="adj" fmla="val 10348"/>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sv-SE" sz="2000" smtClean="0">
                  <a:solidFill>
                    <a:schemeClr val="tx1"/>
                  </a:solidFill>
                </a:rPr>
                <a:t>Service Bus</a:t>
              </a:r>
              <a:endParaRPr lang="sv-SE" sz="2000">
                <a:solidFill>
                  <a:schemeClr val="tx1"/>
                </a:solidFill>
              </a:endParaRPr>
            </a:p>
          </p:txBody>
        </p:sp>
        <p:sp>
          <p:nvSpPr>
            <p:cNvPr id="14" name="Rounded Rectangle 13"/>
            <p:cNvSpPr/>
            <p:nvPr/>
          </p:nvSpPr>
          <p:spPr>
            <a:xfrm>
              <a:off x="827584" y="3312475"/>
              <a:ext cx="1224136" cy="11246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sv-SE" sz="1600"/>
                <a:t>Message Transport</a:t>
              </a:r>
              <a:br>
                <a:rPr lang="sv-SE" sz="1600"/>
              </a:br>
              <a:r>
                <a:rPr lang="sv-SE" sz="1600"/>
                <a:t>(WMQ</a:t>
              </a:r>
              <a:r>
                <a:rPr lang="sv-SE" sz="1600" smtClean="0"/>
                <a:t>)</a:t>
              </a:r>
              <a:endParaRPr lang="sv-SE" sz="1600"/>
            </a:p>
          </p:txBody>
        </p:sp>
        <p:sp>
          <p:nvSpPr>
            <p:cNvPr id="15" name="Rounded Rectangle 14"/>
            <p:cNvSpPr/>
            <p:nvPr/>
          </p:nvSpPr>
          <p:spPr>
            <a:xfrm>
              <a:off x="2175726" y="3312475"/>
              <a:ext cx="1892218" cy="1124637"/>
            </a:xfrm>
            <a:prstGeom prst="round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r>
                <a:rPr lang="sv-SE" sz="1600" dirty="0">
                  <a:solidFill>
                    <a:schemeClr val="bg1"/>
                  </a:solidFill>
                </a:rPr>
                <a:t>Canonical  Message </a:t>
              </a:r>
              <a:br>
                <a:rPr lang="sv-SE" sz="1600" dirty="0">
                  <a:solidFill>
                    <a:schemeClr val="bg1"/>
                  </a:solidFill>
                </a:rPr>
              </a:br>
              <a:r>
                <a:rPr lang="sv-SE" sz="1600" dirty="0">
                  <a:solidFill>
                    <a:schemeClr val="bg1"/>
                  </a:solidFill>
                </a:rPr>
                <a:t>Format</a:t>
              </a:r>
              <a:br>
                <a:rPr lang="sv-SE" sz="1600" dirty="0">
                  <a:solidFill>
                    <a:schemeClr val="bg1"/>
                  </a:solidFill>
                </a:rPr>
              </a:br>
              <a:r>
                <a:rPr lang="sv-SE" sz="1600" dirty="0">
                  <a:solidFill>
                    <a:schemeClr val="bg1"/>
                  </a:solidFill>
                </a:rPr>
                <a:t>(VG CMF and </a:t>
              </a:r>
              <a:br>
                <a:rPr lang="sv-SE" sz="1600" dirty="0">
                  <a:solidFill>
                    <a:schemeClr val="bg1"/>
                  </a:solidFill>
                </a:rPr>
              </a:br>
              <a:r>
                <a:rPr lang="sv-SE" sz="1600" dirty="0">
                  <a:solidFill>
                    <a:schemeClr val="bg1"/>
                  </a:solidFill>
                </a:rPr>
                <a:t>PLM Services)</a:t>
              </a:r>
            </a:p>
          </p:txBody>
        </p:sp>
        <p:sp>
          <p:nvSpPr>
            <p:cNvPr id="16" name="Rounded Rectangle 15"/>
            <p:cNvSpPr/>
            <p:nvPr/>
          </p:nvSpPr>
          <p:spPr>
            <a:xfrm>
              <a:off x="4154295" y="3312475"/>
              <a:ext cx="1180211" cy="11246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sv-SE" sz="1600"/>
                <a:t>Message </a:t>
              </a:r>
              <a:br>
                <a:rPr lang="sv-SE" sz="1600"/>
              </a:br>
              <a:r>
                <a:rPr lang="sv-SE" sz="1600"/>
                <a:t>Routing (GimR</a:t>
              </a:r>
              <a:r>
                <a:rPr lang="sv-SE" sz="1600" smtClean="0"/>
                <a:t>)</a:t>
              </a:r>
              <a:endParaRPr lang="sv-SE" sz="1600"/>
            </a:p>
          </p:txBody>
        </p:sp>
        <p:sp>
          <p:nvSpPr>
            <p:cNvPr id="17" name="Rounded Rectangle 16"/>
            <p:cNvSpPr/>
            <p:nvPr/>
          </p:nvSpPr>
          <p:spPr>
            <a:xfrm>
              <a:off x="5759962" y="2673000"/>
              <a:ext cx="2484446" cy="5039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sv-SE" sz="1600"/>
                <a:t>Publish/Subscribe </a:t>
              </a:r>
              <a:r>
                <a:rPr lang="sv-SE" sz="1600" smtClean="0"/>
                <a:t>Services</a:t>
              </a:r>
              <a:endParaRPr lang="sv-SE" sz="1600"/>
            </a:p>
          </p:txBody>
        </p:sp>
        <p:sp>
          <p:nvSpPr>
            <p:cNvPr id="20" name="Rounded Rectangle 19"/>
            <p:cNvSpPr/>
            <p:nvPr/>
          </p:nvSpPr>
          <p:spPr>
            <a:xfrm>
              <a:off x="5759962" y="3312475"/>
              <a:ext cx="2484446" cy="5040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sv-SE" sz="1600" dirty="0"/>
                <a:t>Request/Reply Services</a:t>
              </a:r>
            </a:p>
          </p:txBody>
        </p:sp>
        <p:sp>
          <p:nvSpPr>
            <p:cNvPr id="21" name="Rounded Rectangle 20"/>
            <p:cNvSpPr/>
            <p:nvPr/>
          </p:nvSpPr>
          <p:spPr>
            <a:xfrm>
              <a:off x="5759962" y="3953270"/>
              <a:ext cx="2484446" cy="5040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lvl="0"/>
              <a:r>
                <a:rPr lang="sv-SE" sz="1600"/>
                <a:t>Fire/Forget Services</a:t>
              </a:r>
            </a:p>
          </p:txBody>
        </p:sp>
      </p:grpSp>
      <p:grpSp>
        <p:nvGrpSpPr>
          <p:cNvPr id="35" name="Group 34"/>
          <p:cNvGrpSpPr/>
          <p:nvPr/>
        </p:nvGrpSpPr>
        <p:grpSpPr>
          <a:xfrm>
            <a:off x="109782" y="6451710"/>
            <a:ext cx="1437882" cy="307777"/>
            <a:chOff x="100486" y="6487224"/>
            <a:chExt cx="1437882" cy="307777"/>
          </a:xfrm>
        </p:grpSpPr>
        <p:pic>
          <p:nvPicPr>
            <p:cNvPr id="36" name="Picture 2" descr="http://www.reachingfloodstage.org/wp-content/uploads/2014/01/links-icon.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292512" y="6487224"/>
              <a:ext cx="1245856" cy="307777"/>
            </a:xfrm>
            <a:prstGeom prst="rect">
              <a:avLst/>
            </a:prstGeom>
            <a:noFill/>
          </p:spPr>
          <p:txBody>
            <a:bodyPr wrap="square" rtlCol="0">
              <a:spAutoFit/>
            </a:bodyPr>
            <a:lstStyle/>
            <a:p>
              <a:r>
                <a:rPr lang="sv-SE" sz="1400" dirty="0" smtClean="0"/>
                <a:t>Read more [1]</a:t>
              </a:r>
              <a:endParaRPr lang="sv-SE" sz="1400" dirty="0"/>
            </a:p>
          </p:txBody>
        </p:sp>
      </p:grpSp>
    </p:spTree>
    <p:extLst>
      <p:ext uri="{BB962C8B-B14F-4D97-AF65-F5344CB8AC3E}">
        <p14:creationId xmlns:p14="http://schemas.microsoft.com/office/powerpoint/2010/main" val="3342852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225728"/>
            <a:ext cx="7128792" cy="4875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pPr algn="l"/>
            <a:r>
              <a:rPr lang="sv-SE" sz="3200"/>
              <a:t>Volvo Group Target </a:t>
            </a:r>
            <a:r>
              <a:rPr lang="sv-SE" sz="3200" smtClean="0"/>
              <a:t>Architecture</a:t>
            </a:r>
            <a:endParaRPr lang="sv-SE" sz="3200"/>
          </a:p>
        </p:txBody>
      </p:sp>
      <p:sp>
        <p:nvSpPr>
          <p:cNvPr id="8" name="TextBox 7"/>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9" name="TextBox 8"/>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grpSp>
        <p:nvGrpSpPr>
          <p:cNvPr id="7" name="Group 6"/>
          <p:cNvGrpSpPr/>
          <p:nvPr/>
        </p:nvGrpSpPr>
        <p:grpSpPr>
          <a:xfrm>
            <a:off x="2519771" y="2140266"/>
            <a:ext cx="3384376" cy="3384376"/>
            <a:chOff x="2519771" y="2140266"/>
            <a:chExt cx="3384376" cy="3384376"/>
          </a:xfrm>
        </p:grpSpPr>
        <p:pic>
          <p:nvPicPr>
            <p:cNvPr id="1029" name="Picture 5" descr="http://www.toolstop.co.uk/components/com_virtuemart/shop_image/product/399926c941f80748cd41a85a57f8c16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9771" y="2140266"/>
              <a:ext cx="3384376" cy="338437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http://www.clker.com/cliparts/d/9/y/V/R/R/red-cross-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32542" y="2720483"/>
              <a:ext cx="1772858" cy="2027579"/>
            </a:xfrm>
            <a:prstGeom prst="rect">
              <a:avLst/>
            </a:prstGeom>
            <a:noFill/>
            <a:extLst>
              <a:ext uri="{909E8E84-426E-40DD-AFC4-6F175D3DCCD1}">
                <a14:hiddenFill xmlns:a14="http://schemas.microsoft.com/office/drawing/2010/main">
                  <a:solidFill>
                    <a:srgbClr val="FFFFFF"/>
                  </a:solidFill>
                </a14:hiddenFill>
              </a:ext>
            </a:extLst>
          </p:spPr>
        </p:pic>
      </p:grpSp>
      <p:pic>
        <p:nvPicPr>
          <p:cNvPr id="94" name="Picture 2" descr="http://www.reachingfloodstage.org/wp-content/uploads/2014/01/links-icon.jp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782" y="6494077"/>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p:cNvSpPr txBox="1"/>
          <p:nvPr/>
        </p:nvSpPr>
        <p:spPr>
          <a:xfrm>
            <a:off x="301808" y="6451710"/>
            <a:ext cx="2902040" cy="307777"/>
          </a:xfrm>
          <a:prstGeom prst="rect">
            <a:avLst/>
          </a:prstGeom>
          <a:noFill/>
        </p:spPr>
        <p:txBody>
          <a:bodyPr wrap="square" rtlCol="0">
            <a:spAutoFit/>
          </a:bodyPr>
          <a:lstStyle/>
          <a:p>
            <a:r>
              <a:rPr lang="sv-SE" sz="1400" dirty="0" smtClean="0"/>
              <a:t>Read more [2]</a:t>
            </a:r>
            <a:endParaRPr lang="sv-SE" sz="1400" dirty="0"/>
          </a:p>
        </p:txBody>
      </p:sp>
      <p:pic>
        <p:nvPicPr>
          <p:cNvPr id="31"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 name="Rectangle 173"/>
          <p:cNvSpPr/>
          <p:nvPr/>
        </p:nvSpPr>
        <p:spPr>
          <a:xfrm>
            <a:off x="-1260648" y="404664"/>
            <a:ext cx="1080120" cy="121789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Updated</a:t>
            </a:r>
            <a:br>
              <a:rPr lang="sv-SE" dirty="0" smtClean="0"/>
            </a:br>
            <a:r>
              <a:rPr lang="sv-SE" dirty="0" smtClean="0"/>
              <a:t>//Hans</a:t>
            </a:r>
            <a:endParaRPr lang="sv-SE" dirty="0"/>
          </a:p>
        </p:txBody>
      </p:sp>
    </p:spTree>
    <p:extLst>
      <p:ext uri="{BB962C8B-B14F-4D97-AF65-F5344CB8AC3E}">
        <p14:creationId xmlns:p14="http://schemas.microsoft.com/office/powerpoint/2010/main" val="3341438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sv-SE" sz="3200"/>
              <a:t>Volvo Group </a:t>
            </a:r>
            <a:r>
              <a:rPr lang="sv-SE" sz="3200" smtClean="0"/>
              <a:t>10 Architectural </a:t>
            </a:r>
            <a:r>
              <a:rPr lang="sv-SE" sz="3200"/>
              <a:t>Principles</a:t>
            </a:r>
          </a:p>
        </p:txBody>
      </p:sp>
      <p:sp>
        <p:nvSpPr>
          <p:cNvPr id="6" name="TextBox 5"/>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7" name="TextBox 6"/>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pic>
        <p:nvPicPr>
          <p:cNvPr id="10" name="Picture 2" descr="VGTA_AND_10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14014"/>
            <a:ext cx="6810375"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4"/>
          <p:cNvGrpSpPr/>
          <p:nvPr/>
        </p:nvGrpSpPr>
        <p:grpSpPr>
          <a:xfrm>
            <a:off x="109782" y="6451710"/>
            <a:ext cx="1437882" cy="307777"/>
            <a:chOff x="100486" y="6487224"/>
            <a:chExt cx="1437882" cy="307777"/>
          </a:xfrm>
        </p:grpSpPr>
        <p:pic>
          <p:nvPicPr>
            <p:cNvPr id="16" name="Picture 2" descr="http://www.reachingfloodstage.org/wp-content/uploads/2014/01/links-icon.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92512" y="6487224"/>
              <a:ext cx="1245856" cy="307777"/>
            </a:xfrm>
            <a:prstGeom prst="rect">
              <a:avLst/>
            </a:prstGeom>
            <a:noFill/>
          </p:spPr>
          <p:txBody>
            <a:bodyPr wrap="square" rtlCol="0">
              <a:spAutoFit/>
            </a:bodyPr>
            <a:lstStyle/>
            <a:p>
              <a:r>
                <a:rPr lang="sv-SE" sz="1400" dirty="0" smtClean="0"/>
                <a:t>Read more [3]</a:t>
              </a:r>
              <a:endParaRPr lang="sv-SE" sz="1400" dirty="0"/>
            </a:p>
          </p:txBody>
        </p:sp>
      </p:grpSp>
      <p:pic>
        <p:nvPicPr>
          <p:cNvPr id="31"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215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COTS Rules &amp; Recommendations </a:t>
            </a:r>
            <a:endParaRPr lang="sv-SE"/>
          </a:p>
        </p:txBody>
      </p:sp>
      <p:sp>
        <p:nvSpPr>
          <p:cNvPr id="4" name="TextBox 3"/>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5" name="TextBox 4"/>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grpSp>
        <p:nvGrpSpPr>
          <p:cNvPr id="9" name="Group 8"/>
          <p:cNvGrpSpPr/>
          <p:nvPr/>
        </p:nvGrpSpPr>
        <p:grpSpPr>
          <a:xfrm>
            <a:off x="109782" y="6451710"/>
            <a:ext cx="1734716" cy="307777"/>
            <a:chOff x="100486" y="6487224"/>
            <a:chExt cx="1734716" cy="307777"/>
          </a:xfrm>
        </p:grpSpPr>
        <p:pic>
          <p:nvPicPr>
            <p:cNvPr id="10" name="Picture 2" descr="http://www.reachingfloodstage.org/wp-content/uploads/2014/01/links-icon.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2511" y="6487224"/>
              <a:ext cx="1542691" cy="307777"/>
            </a:xfrm>
            <a:prstGeom prst="rect">
              <a:avLst/>
            </a:prstGeom>
            <a:noFill/>
          </p:spPr>
          <p:txBody>
            <a:bodyPr wrap="square" rtlCol="0">
              <a:spAutoFit/>
            </a:bodyPr>
            <a:lstStyle/>
            <a:p>
              <a:r>
                <a:rPr lang="sv-SE" sz="1400" dirty="0" smtClean="0"/>
                <a:t>Read more [4]</a:t>
              </a:r>
              <a:endParaRPr lang="sv-SE" sz="1400" dirty="0"/>
            </a:p>
          </p:txBody>
        </p:sp>
      </p:grpSp>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7969" t="20669" r="57083" b="14364"/>
          <a:stretch/>
        </p:blipFill>
        <p:spPr bwMode="auto">
          <a:xfrm>
            <a:off x="630057" y="2060848"/>
            <a:ext cx="2428884" cy="3429372"/>
          </a:xfrm>
          <a:prstGeom prst="rect">
            <a:avLst/>
          </a:prstGeom>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pic>
      <p:sp>
        <p:nvSpPr>
          <p:cNvPr id="3" name="Rounded Rectangle 2"/>
          <p:cNvSpPr/>
          <p:nvPr/>
        </p:nvSpPr>
        <p:spPr>
          <a:xfrm>
            <a:off x="3944144" y="2818656"/>
            <a:ext cx="3777208" cy="792088"/>
          </a:xfrm>
          <a:prstGeom prst="roundRect">
            <a:avLst/>
          </a:prstGeom>
          <a:solidFill>
            <a:schemeClr val="tx1">
              <a:lumMod val="65000"/>
              <a:lumOff val="3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sv-SE" sz="2400" smtClean="0"/>
              <a:t>Architectural Rules</a:t>
            </a:r>
            <a:endParaRPr lang="sv-SE" sz="2400"/>
          </a:p>
        </p:txBody>
      </p:sp>
      <p:sp>
        <p:nvSpPr>
          <p:cNvPr id="13" name="Rounded Rectangle 12"/>
          <p:cNvSpPr/>
          <p:nvPr/>
        </p:nvSpPr>
        <p:spPr>
          <a:xfrm>
            <a:off x="3923928" y="3906214"/>
            <a:ext cx="3797424" cy="792088"/>
          </a:xfrm>
          <a:prstGeom prst="roundRect">
            <a:avLst/>
          </a:prstGeom>
          <a:solidFill>
            <a:schemeClr val="tx1">
              <a:lumMod val="65000"/>
              <a:lumOff val="3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sv-SE" sz="2400" smtClean="0"/>
              <a:t>Recommended Approach</a:t>
            </a:r>
            <a:endParaRPr lang="sv-SE" sz="2400"/>
          </a:p>
        </p:txBody>
      </p:sp>
      <p:pic>
        <p:nvPicPr>
          <p:cNvPr id="33"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56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p:cTn id="7" dur="1000" fill="hold"/>
                                        <p:tgtEl>
                                          <p:spTgt spid="7170"/>
                                        </p:tgtEl>
                                        <p:attrNameLst>
                                          <p:attrName>ppt_w</p:attrName>
                                        </p:attrNameLst>
                                      </p:cBhvr>
                                      <p:tavLst>
                                        <p:tav tm="0">
                                          <p:val>
                                            <p:fltVal val="0"/>
                                          </p:val>
                                        </p:tav>
                                        <p:tav tm="100000">
                                          <p:val>
                                            <p:strVal val="#ppt_w"/>
                                          </p:val>
                                        </p:tav>
                                      </p:tavLst>
                                    </p:anim>
                                    <p:anim calcmode="lin" valueType="num">
                                      <p:cBhvr>
                                        <p:cTn id="8" dur="1000" fill="hold"/>
                                        <p:tgtEl>
                                          <p:spTgt spid="7170"/>
                                        </p:tgtEl>
                                        <p:attrNameLst>
                                          <p:attrName>ppt_h</p:attrName>
                                        </p:attrNameLst>
                                      </p:cBhvr>
                                      <p:tavLst>
                                        <p:tav tm="0">
                                          <p:val>
                                            <p:fltVal val="0"/>
                                          </p:val>
                                        </p:tav>
                                        <p:tav tm="100000">
                                          <p:val>
                                            <p:strVal val="#ppt_h"/>
                                          </p:val>
                                        </p:tav>
                                      </p:tavLst>
                                    </p:anim>
                                    <p:anim calcmode="lin" valueType="num">
                                      <p:cBhvr>
                                        <p:cTn id="9" dur="1000" fill="hold"/>
                                        <p:tgtEl>
                                          <p:spTgt spid="7170"/>
                                        </p:tgtEl>
                                        <p:attrNameLst>
                                          <p:attrName>style.rotation</p:attrName>
                                        </p:attrNameLst>
                                      </p:cBhvr>
                                      <p:tavLst>
                                        <p:tav tm="0">
                                          <p:val>
                                            <p:fltVal val="90"/>
                                          </p:val>
                                        </p:tav>
                                        <p:tav tm="100000">
                                          <p:val>
                                            <p:fltVal val="0"/>
                                          </p:val>
                                        </p:tav>
                                      </p:tavLst>
                                    </p:anim>
                                    <p:animEffect transition="in" filter="fade">
                                      <p:cBhvr>
                                        <p:cTn id="10" dur="1000"/>
                                        <p:tgtEl>
                                          <p:spTgt spid="71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ge-1"/>
          <p:cNvPicPr>
            <a:picLocks noChangeAspect="1" noChangeArrowheads="1"/>
          </p:cNvPicPr>
          <p:nvPr/>
        </p:nvPicPr>
        <p:blipFill rotWithShape="1">
          <a:blip r:embed="rId3">
            <a:extLst>
              <a:ext uri="{28A0092B-C50C-407E-A947-70E740481C1C}">
                <a14:useLocalDpi xmlns:a14="http://schemas.microsoft.com/office/drawing/2010/main" val="0"/>
              </a:ext>
            </a:extLst>
          </a:blip>
          <a:srcRect t="7323"/>
          <a:stretch/>
        </p:blipFill>
        <p:spPr bwMode="auto">
          <a:xfrm>
            <a:off x="1259632" y="1144469"/>
            <a:ext cx="6346660" cy="44447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l"/>
            <a:r>
              <a:rPr lang="sv-SE" sz="3200"/>
              <a:t>Volvo Group Integration </a:t>
            </a:r>
            <a:r>
              <a:rPr lang="sv-SE" sz="3200" smtClean="0"/>
              <a:t>Platform</a:t>
            </a:r>
            <a:endParaRPr lang="sv-SE" sz="3200"/>
          </a:p>
        </p:txBody>
      </p:sp>
      <p:sp>
        <p:nvSpPr>
          <p:cNvPr id="6" name="TextBox 5"/>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9" name="TextBox 8"/>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grpSp>
        <p:nvGrpSpPr>
          <p:cNvPr id="13" name="Group 12"/>
          <p:cNvGrpSpPr/>
          <p:nvPr/>
        </p:nvGrpSpPr>
        <p:grpSpPr>
          <a:xfrm>
            <a:off x="109782" y="6451710"/>
            <a:ext cx="1531765" cy="307777"/>
            <a:chOff x="100486" y="6487224"/>
            <a:chExt cx="1531765" cy="307777"/>
          </a:xfrm>
        </p:grpSpPr>
        <p:pic>
          <p:nvPicPr>
            <p:cNvPr id="14" name="Picture 2" descr="http://www.reachingfloodstage.org/wp-content/uploads/2014/01/links-icon.jp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2512" y="6487224"/>
              <a:ext cx="1339739" cy="307777"/>
            </a:xfrm>
            <a:prstGeom prst="rect">
              <a:avLst/>
            </a:prstGeom>
            <a:noFill/>
          </p:spPr>
          <p:txBody>
            <a:bodyPr wrap="square" rtlCol="0">
              <a:spAutoFit/>
            </a:bodyPr>
            <a:lstStyle/>
            <a:p>
              <a:r>
                <a:rPr lang="sv-SE" sz="1400" dirty="0" smtClean="0"/>
                <a:t>Read more [5]</a:t>
              </a:r>
              <a:endParaRPr lang="sv-SE" sz="1400" dirty="0"/>
            </a:p>
          </p:txBody>
        </p:sp>
      </p:grpSp>
      <p:pic>
        <p:nvPicPr>
          <p:cNvPr id="26" name="Picture 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611561" y="1266255"/>
            <a:ext cx="7704856" cy="3746921"/>
            <a:chOff x="611561" y="1266255"/>
            <a:chExt cx="7704856" cy="3746921"/>
          </a:xfrm>
        </p:grpSpPr>
        <p:grpSp>
          <p:nvGrpSpPr>
            <p:cNvPr id="10" name="Group 9"/>
            <p:cNvGrpSpPr/>
            <p:nvPr/>
          </p:nvGrpSpPr>
          <p:grpSpPr>
            <a:xfrm>
              <a:off x="611561" y="1266255"/>
              <a:ext cx="7704856" cy="3746921"/>
              <a:chOff x="611561" y="1266255"/>
              <a:chExt cx="7704856" cy="3746921"/>
            </a:xfrm>
          </p:grpSpPr>
          <p:pic>
            <p:nvPicPr>
              <p:cNvPr id="16" name="Picture 15" descr="Page-1"/>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7323"/>
              <a:stretch/>
            </p:blipFill>
            <p:spPr bwMode="auto">
              <a:xfrm>
                <a:off x="611561" y="1266255"/>
                <a:ext cx="2059973" cy="1442665"/>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p:cNvSpPr/>
              <p:nvPr/>
            </p:nvSpPr>
            <p:spPr>
              <a:xfrm>
                <a:off x="1403648" y="4437112"/>
                <a:ext cx="6912768" cy="576064"/>
              </a:xfrm>
              <a:prstGeom prst="roundRect">
                <a:avLst/>
              </a:prstGeom>
              <a:solidFill>
                <a:schemeClr val="tx1">
                  <a:lumMod val="50000"/>
                  <a:lumOff val="50000"/>
                </a:schemeClr>
              </a:solidFill>
              <a:ln>
                <a:solidFill>
                  <a:schemeClr val="tx1">
                    <a:lumMod val="85000"/>
                    <a:lumOff val="1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b="1">
                    <a:solidFill>
                      <a:srgbClr val="FFFFFF"/>
                    </a:solidFill>
                  </a:rPr>
                  <a:t>Connectivity</a:t>
                </a:r>
              </a:p>
            </p:txBody>
          </p:sp>
          <p:sp>
            <p:nvSpPr>
              <p:cNvPr id="21" name="Rounded Rectangle 20"/>
              <p:cNvSpPr/>
              <p:nvPr/>
            </p:nvSpPr>
            <p:spPr>
              <a:xfrm>
                <a:off x="4572001" y="1844824"/>
                <a:ext cx="3744416" cy="576064"/>
              </a:xfrm>
              <a:prstGeom prst="roundRect">
                <a:avLst/>
              </a:prstGeom>
              <a:solidFill>
                <a:schemeClr val="tx1">
                  <a:lumMod val="50000"/>
                  <a:lumOff val="50000"/>
                </a:schemeClr>
              </a:solidFill>
              <a:ln>
                <a:solidFill>
                  <a:schemeClr val="tx1">
                    <a:lumMod val="85000"/>
                    <a:lumOff val="1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b="1">
                    <a:solidFill>
                      <a:srgbClr val="FFFFFF"/>
                    </a:solidFill>
                  </a:rPr>
                  <a:t>Value translation</a:t>
                </a:r>
              </a:p>
            </p:txBody>
          </p:sp>
          <p:sp>
            <p:nvSpPr>
              <p:cNvPr id="22" name="Rounded Rectangle 21"/>
              <p:cNvSpPr/>
              <p:nvPr/>
            </p:nvSpPr>
            <p:spPr>
              <a:xfrm>
                <a:off x="3779912" y="2492896"/>
                <a:ext cx="4536505" cy="576064"/>
              </a:xfrm>
              <a:prstGeom prst="roundRect">
                <a:avLst/>
              </a:prstGeom>
              <a:solidFill>
                <a:schemeClr val="tx1">
                  <a:lumMod val="50000"/>
                  <a:lumOff val="50000"/>
                </a:schemeClr>
              </a:solidFill>
              <a:ln>
                <a:solidFill>
                  <a:schemeClr val="tx1">
                    <a:lumMod val="85000"/>
                    <a:lumOff val="1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b="1">
                    <a:solidFill>
                      <a:srgbClr val="FFFFFF"/>
                    </a:solidFill>
                  </a:rPr>
                  <a:t>Message Transformation</a:t>
                </a:r>
              </a:p>
            </p:txBody>
          </p:sp>
          <p:sp>
            <p:nvSpPr>
              <p:cNvPr id="23" name="Rounded Rectangle 22"/>
              <p:cNvSpPr/>
              <p:nvPr/>
            </p:nvSpPr>
            <p:spPr>
              <a:xfrm>
                <a:off x="2971357" y="3140968"/>
                <a:ext cx="5345060" cy="576064"/>
              </a:xfrm>
              <a:prstGeom prst="roundRect">
                <a:avLst/>
              </a:prstGeom>
              <a:solidFill>
                <a:schemeClr val="tx1">
                  <a:lumMod val="50000"/>
                  <a:lumOff val="50000"/>
                </a:schemeClr>
              </a:solidFill>
              <a:ln>
                <a:solidFill>
                  <a:schemeClr val="tx1">
                    <a:lumMod val="85000"/>
                    <a:lumOff val="1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b="1">
                    <a:solidFill>
                      <a:srgbClr val="FFFFFF"/>
                    </a:solidFill>
                  </a:rPr>
                  <a:t>Message Routing</a:t>
                </a:r>
              </a:p>
            </p:txBody>
          </p:sp>
          <p:sp>
            <p:nvSpPr>
              <p:cNvPr id="24" name="Rounded Rectangle 23"/>
              <p:cNvSpPr/>
              <p:nvPr/>
            </p:nvSpPr>
            <p:spPr>
              <a:xfrm>
                <a:off x="2195736" y="3789040"/>
                <a:ext cx="6120680" cy="576064"/>
              </a:xfrm>
              <a:prstGeom prst="roundRect">
                <a:avLst/>
              </a:prstGeom>
              <a:solidFill>
                <a:schemeClr val="tx1">
                  <a:lumMod val="50000"/>
                  <a:lumOff val="50000"/>
                </a:schemeClr>
              </a:solidFill>
              <a:ln>
                <a:solidFill>
                  <a:schemeClr val="tx1">
                    <a:lumMod val="85000"/>
                    <a:lumOff val="1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sv-SE" b="1" dirty="0">
                    <a:solidFill>
                      <a:srgbClr val="FFFFFF"/>
                    </a:solidFill>
                  </a:rPr>
                  <a:t>Conversion (e.g. VCOM to MQ)</a:t>
                </a:r>
              </a:p>
            </p:txBody>
          </p:sp>
        </p:grpSp>
        <p:pic>
          <p:nvPicPr>
            <p:cNvPr id="11266" name="Picture 2" descr="Man climbing stair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035" y="2410587"/>
              <a:ext cx="2127456" cy="21274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15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507288" cy="1008112"/>
          </a:xfrm>
        </p:spPr>
        <p:txBody>
          <a:bodyPr>
            <a:normAutofit/>
          </a:bodyPr>
          <a:lstStyle/>
          <a:p>
            <a:r>
              <a:rPr lang="sv-SE" smtClean="0"/>
              <a:t>Java/Linux – Preferred Development Track for PLM</a:t>
            </a:r>
            <a:endParaRPr lang="sv-SE"/>
          </a:p>
        </p:txBody>
      </p:sp>
      <p:sp>
        <p:nvSpPr>
          <p:cNvPr id="4" name="TextBox 3"/>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5" name="TextBox 4"/>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grpSp>
        <p:nvGrpSpPr>
          <p:cNvPr id="9" name="Group 8"/>
          <p:cNvGrpSpPr/>
          <p:nvPr/>
        </p:nvGrpSpPr>
        <p:grpSpPr>
          <a:xfrm>
            <a:off x="109782" y="6451710"/>
            <a:ext cx="1581898" cy="307777"/>
            <a:chOff x="100486" y="6487224"/>
            <a:chExt cx="1581898" cy="307777"/>
          </a:xfrm>
        </p:grpSpPr>
        <p:pic>
          <p:nvPicPr>
            <p:cNvPr id="10" name="Picture 2" descr="http://www.reachingfloodstage.org/wp-content/uploads/2014/01/links-icon.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2512" y="6487224"/>
              <a:ext cx="1389872" cy="307777"/>
            </a:xfrm>
            <a:prstGeom prst="rect">
              <a:avLst/>
            </a:prstGeom>
            <a:noFill/>
          </p:spPr>
          <p:txBody>
            <a:bodyPr wrap="square" rtlCol="0">
              <a:spAutoFit/>
            </a:bodyPr>
            <a:lstStyle/>
            <a:p>
              <a:r>
                <a:rPr lang="sv-SE" sz="1400" dirty="0" smtClean="0"/>
                <a:t>Read more [6]</a:t>
              </a:r>
              <a:endParaRPr lang="sv-SE" sz="1400" dirty="0"/>
            </a:p>
          </p:txBody>
        </p:sp>
      </p:grpSp>
      <p:grpSp>
        <p:nvGrpSpPr>
          <p:cNvPr id="8" name="Group 7"/>
          <p:cNvGrpSpPr/>
          <p:nvPr/>
        </p:nvGrpSpPr>
        <p:grpSpPr>
          <a:xfrm>
            <a:off x="559904" y="1268760"/>
            <a:ext cx="8273074" cy="4851596"/>
            <a:chOff x="559904" y="1268760"/>
            <a:chExt cx="8273074" cy="4851596"/>
          </a:xfrm>
        </p:grpSpPr>
        <p:grpSp>
          <p:nvGrpSpPr>
            <p:cNvPr id="2053" name="Group 2052"/>
            <p:cNvGrpSpPr/>
            <p:nvPr/>
          </p:nvGrpSpPr>
          <p:grpSpPr>
            <a:xfrm>
              <a:off x="559904" y="1291182"/>
              <a:ext cx="5489832" cy="4829174"/>
              <a:chOff x="1417508" y="1484066"/>
              <a:chExt cx="5489832" cy="4829174"/>
            </a:xfrm>
          </p:grpSpPr>
          <p:pic>
            <p:nvPicPr>
              <p:cNvPr id="16" name="Picture 3" descr="ChristmasCalend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7509" y="2602796"/>
                <a:ext cx="5489831" cy="3710444"/>
              </a:xfrm>
              <a:prstGeom prst="rect">
                <a:avLst/>
              </a:prstGeom>
              <a:pattFill prst="pct5">
                <a:fgClr>
                  <a:srgbClr val="FFFF00"/>
                </a:fgClr>
                <a:bgClr>
                  <a:schemeClr val="bg1"/>
                </a:bgClr>
              </a:pattFill>
              <a:ln>
                <a:noFill/>
              </a:ln>
            </p:spPr>
          </p:pic>
          <p:sp>
            <p:nvSpPr>
              <p:cNvPr id="2048" name="Rounded Rectangle 2047"/>
              <p:cNvSpPr/>
              <p:nvPr/>
            </p:nvSpPr>
            <p:spPr>
              <a:xfrm>
                <a:off x="1417508" y="1484066"/>
                <a:ext cx="5437223" cy="1021824"/>
              </a:xfrm>
              <a:prstGeom prst="roundRect">
                <a:avLst/>
              </a:prstGeom>
              <a:solidFill>
                <a:srgbClr val="829BC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7"/>
              <p:cNvSpPr>
                <a:spLocks noChangeArrowheads="1"/>
              </p:cNvSpPr>
              <p:nvPr/>
            </p:nvSpPr>
            <p:spPr bwMode="auto">
              <a:xfrm>
                <a:off x="2363627" y="1604559"/>
                <a:ext cx="566860" cy="757932"/>
              </a:xfrm>
              <a:prstGeom prst="rect">
                <a:avLst/>
              </a:prstGeom>
              <a:solidFill>
                <a:srgbClr val="33CC33"/>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iOS</a:t>
                </a:r>
                <a:endParaRPr lang="en-GB" sz="1600" b="1"/>
              </a:p>
            </p:txBody>
          </p:sp>
          <p:sp>
            <p:nvSpPr>
              <p:cNvPr id="25" name="Rectangle 7"/>
              <p:cNvSpPr>
                <a:spLocks noChangeArrowheads="1"/>
              </p:cNvSpPr>
              <p:nvPr/>
            </p:nvSpPr>
            <p:spPr bwMode="auto">
              <a:xfrm>
                <a:off x="3544593" y="1604519"/>
                <a:ext cx="617830" cy="757932"/>
              </a:xfrm>
              <a:prstGeom prst="rect">
                <a:avLst/>
              </a:prstGeom>
              <a:solidFill>
                <a:srgbClr val="33CC33"/>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.NET</a:t>
                </a:r>
                <a:endParaRPr lang="en-GB" sz="1600" b="1"/>
              </a:p>
            </p:txBody>
          </p:sp>
          <p:sp>
            <p:nvSpPr>
              <p:cNvPr id="26" name="Rectangle 8"/>
              <p:cNvSpPr>
                <a:spLocks noChangeArrowheads="1"/>
              </p:cNvSpPr>
              <p:nvPr/>
            </p:nvSpPr>
            <p:spPr bwMode="auto">
              <a:xfrm>
                <a:off x="4162243" y="1604599"/>
                <a:ext cx="617830" cy="757972"/>
              </a:xfrm>
              <a:prstGeom prst="rect">
                <a:avLst/>
              </a:prstGeom>
              <a:solidFill>
                <a:srgbClr val="33CC33"/>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SAP</a:t>
                </a:r>
                <a:endParaRPr lang="en-GB" sz="1600" b="1"/>
              </a:p>
            </p:txBody>
          </p:sp>
          <p:sp>
            <p:nvSpPr>
              <p:cNvPr id="27" name="Rectangle 9"/>
              <p:cNvSpPr>
                <a:spLocks noChangeArrowheads="1"/>
              </p:cNvSpPr>
              <p:nvPr/>
            </p:nvSpPr>
            <p:spPr bwMode="auto">
              <a:xfrm>
                <a:off x="4780073" y="1604479"/>
                <a:ext cx="617830" cy="757972"/>
              </a:xfrm>
              <a:prstGeom prst="rect">
                <a:avLst/>
              </a:prstGeom>
              <a:solidFill>
                <a:srgbClr val="FFFF00"/>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MF</a:t>
                </a:r>
                <a:endParaRPr lang="en-GB" sz="1600" b="1"/>
              </a:p>
            </p:txBody>
          </p:sp>
          <p:sp>
            <p:nvSpPr>
              <p:cNvPr id="28" name="Rectangle 10"/>
              <p:cNvSpPr>
                <a:spLocks noChangeArrowheads="1"/>
              </p:cNvSpPr>
              <p:nvPr/>
            </p:nvSpPr>
            <p:spPr bwMode="auto">
              <a:xfrm>
                <a:off x="5397903" y="1606261"/>
                <a:ext cx="617830" cy="757932"/>
              </a:xfrm>
              <a:prstGeom prst="rect">
                <a:avLst/>
              </a:prstGeom>
              <a:solidFill>
                <a:srgbClr val="FFFF00"/>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IBM i</a:t>
                </a:r>
                <a:endParaRPr lang="en-GB" sz="1600" b="1"/>
              </a:p>
            </p:txBody>
          </p:sp>
          <p:sp>
            <p:nvSpPr>
              <p:cNvPr id="29" name="Rectangle 11"/>
              <p:cNvSpPr>
                <a:spLocks noChangeArrowheads="1"/>
              </p:cNvSpPr>
              <p:nvPr/>
            </p:nvSpPr>
            <p:spPr bwMode="auto">
              <a:xfrm>
                <a:off x="6015733" y="1606261"/>
                <a:ext cx="617830" cy="757932"/>
              </a:xfrm>
              <a:prstGeom prst="rect">
                <a:avLst/>
              </a:prstGeom>
              <a:solidFill>
                <a:srgbClr val="FFFF00"/>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SPP</a:t>
                </a:r>
                <a:endParaRPr lang="en-GB" sz="1600" b="1"/>
              </a:p>
            </p:txBody>
          </p:sp>
          <p:sp>
            <p:nvSpPr>
              <p:cNvPr id="30" name="Rectangle 5"/>
              <p:cNvSpPr>
                <a:spLocks noChangeArrowheads="1"/>
              </p:cNvSpPr>
              <p:nvPr/>
            </p:nvSpPr>
            <p:spPr bwMode="auto">
              <a:xfrm>
                <a:off x="2930487" y="1604559"/>
                <a:ext cx="617830" cy="757892"/>
              </a:xfrm>
              <a:prstGeom prst="rect">
                <a:avLst/>
              </a:prstGeom>
              <a:solidFill>
                <a:srgbClr val="33CC33"/>
              </a:solidFill>
              <a:ln w="57150">
                <a:solidFill>
                  <a:schemeClr val="tx1"/>
                </a:solidFill>
                <a:miter lim="800000"/>
                <a:headEnd type="none" w="sm" len="sm"/>
                <a:tailEnd type="none" w="sm" len="sm"/>
              </a:ln>
            </p:spPr>
            <p:txBody>
              <a:bodyPr wrap="none" anchor="ctr"/>
              <a:lstStyle/>
              <a:p>
                <a:pPr algn="ctr" eaLnBrk="0" hangingPunct="0">
                  <a:spcBef>
                    <a:spcPct val="0"/>
                  </a:spcBef>
                </a:pPr>
                <a:r>
                  <a:rPr lang="sv-SE" sz="1600" b="1"/>
                  <a:t>Java</a:t>
                </a:r>
                <a:endParaRPr lang="en-GB" sz="1600" b="1"/>
              </a:p>
            </p:txBody>
          </p:sp>
          <p:sp>
            <p:nvSpPr>
              <p:cNvPr id="31" name="Rectangle 7"/>
              <p:cNvSpPr>
                <a:spLocks noChangeArrowheads="1"/>
              </p:cNvSpPr>
              <p:nvPr/>
            </p:nvSpPr>
            <p:spPr bwMode="auto">
              <a:xfrm>
                <a:off x="1596909" y="1604559"/>
                <a:ext cx="766718" cy="757932"/>
              </a:xfrm>
              <a:prstGeom prst="rect">
                <a:avLst/>
              </a:prstGeom>
              <a:solidFill>
                <a:srgbClr val="33CC33"/>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600" b="1"/>
                  <a:t>Android</a:t>
                </a:r>
                <a:endParaRPr lang="en-GB" sz="1600" b="1"/>
              </a:p>
            </p:txBody>
          </p:sp>
        </p:grpSp>
        <p:grpSp>
          <p:nvGrpSpPr>
            <p:cNvPr id="7" name="Group 6"/>
            <p:cNvGrpSpPr/>
            <p:nvPr/>
          </p:nvGrpSpPr>
          <p:grpSpPr>
            <a:xfrm>
              <a:off x="7524328" y="1268760"/>
              <a:ext cx="1308650" cy="1087298"/>
              <a:chOff x="7596336" y="4230292"/>
              <a:chExt cx="1308650" cy="1087298"/>
            </a:xfrm>
          </p:grpSpPr>
          <p:grpSp>
            <p:nvGrpSpPr>
              <p:cNvPr id="2052" name="Group 2051"/>
              <p:cNvGrpSpPr/>
              <p:nvPr/>
            </p:nvGrpSpPr>
            <p:grpSpPr>
              <a:xfrm>
                <a:off x="7646453" y="4596865"/>
                <a:ext cx="1081087" cy="720725"/>
                <a:chOff x="7758113" y="4764088"/>
                <a:chExt cx="1081087" cy="720725"/>
              </a:xfrm>
            </p:grpSpPr>
            <p:sp>
              <p:nvSpPr>
                <p:cNvPr id="14" name="Rectangle 9"/>
                <p:cNvSpPr>
                  <a:spLocks noChangeArrowheads="1"/>
                </p:cNvSpPr>
                <p:nvPr/>
              </p:nvSpPr>
              <p:spPr bwMode="auto">
                <a:xfrm>
                  <a:off x="7758113" y="5124450"/>
                  <a:ext cx="1081087" cy="360363"/>
                </a:xfrm>
                <a:prstGeom prst="rect">
                  <a:avLst/>
                </a:prstGeom>
                <a:solidFill>
                  <a:srgbClr val="FFFF00"/>
                </a:solidFill>
                <a:ln w="12700">
                  <a:solidFill>
                    <a:schemeClr val="tx1"/>
                  </a:solidFill>
                  <a:miter lim="800000"/>
                  <a:headEnd type="none" w="sm" len="sm"/>
                  <a:tailEnd type="none" w="sm" len="sm"/>
                </a:ln>
              </p:spPr>
              <p:txBody>
                <a:bodyPr wrap="none" anchor="ctr"/>
                <a:lstStyle/>
                <a:p>
                  <a:pPr algn="ctr" eaLnBrk="0" hangingPunct="0">
                    <a:spcBef>
                      <a:spcPct val="0"/>
                    </a:spcBef>
                  </a:pPr>
                  <a:r>
                    <a:rPr lang="sv-SE" sz="1200"/>
                    <a:t>Preserving</a:t>
                  </a:r>
                  <a:endParaRPr lang="en-GB" sz="1200"/>
                </a:p>
              </p:txBody>
            </p:sp>
            <p:sp>
              <p:nvSpPr>
                <p:cNvPr id="15" name="Rectangle 5"/>
                <p:cNvSpPr>
                  <a:spLocks noChangeArrowheads="1"/>
                </p:cNvSpPr>
                <p:nvPr/>
              </p:nvSpPr>
              <p:spPr bwMode="auto">
                <a:xfrm>
                  <a:off x="7758113" y="4764088"/>
                  <a:ext cx="1081087" cy="360362"/>
                </a:xfrm>
                <a:prstGeom prst="rect">
                  <a:avLst/>
                </a:prstGeom>
                <a:solidFill>
                  <a:srgbClr val="33CC33"/>
                </a:solidFill>
                <a:ln w="12700">
                  <a:solidFill>
                    <a:schemeClr val="tx1"/>
                  </a:solidFill>
                  <a:miter lim="800000"/>
                  <a:headEnd type="none" w="sm" len="sm"/>
                  <a:tailEnd type="none" w="sm" len="sm"/>
                </a:ln>
              </p:spPr>
              <p:txBody>
                <a:bodyPr wrap="none" anchor="ctr"/>
                <a:lstStyle/>
                <a:p>
                  <a:pPr algn="ctr" eaLnBrk="0" hangingPunct="0">
                    <a:spcBef>
                      <a:spcPct val="0"/>
                    </a:spcBef>
                  </a:pPr>
                  <a:r>
                    <a:rPr lang="en-GB" sz="1200"/>
                    <a:t>Appointed</a:t>
                  </a:r>
                </a:p>
              </p:txBody>
            </p:sp>
          </p:grpSp>
          <p:sp>
            <p:nvSpPr>
              <p:cNvPr id="3" name="TextBox 2"/>
              <p:cNvSpPr txBox="1"/>
              <p:nvPr/>
            </p:nvSpPr>
            <p:spPr>
              <a:xfrm>
                <a:off x="7596336" y="4230292"/>
                <a:ext cx="1308650" cy="369332"/>
              </a:xfrm>
              <a:prstGeom prst="rect">
                <a:avLst/>
              </a:prstGeom>
              <a:noFill/>
            </p:spPr>
            <p:txBody>
              <a:bodyPr wrap="square" rtlCol="0">
                <a:spAutoFit/>
              </a:bodyPr>
              <a:lstStyle/>
              <a:p>
                <a:r>
                  <a:rPr lang="sv-SE" smtClean="0"/>
                  <a:t>VIAP status:</a:t>
                </a:r>
                <a:endParaRPr lang="sv-SE"/>
              </a:p>
            </p:txBody>
          </p:sp>
        </p:grpSp>
      </p:grpSp>
      <p:pic>
        <p:nvPicPr>
          <p:cNvPr id="32"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05920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Service-Oriented, </a:t>
            </a:r>
            <a:r>
              <a:rPr lang="sv-SE"/>
              <a:t>Event-Driven Architecture</a:t>
            </a:r>
          </a:p>
        </p:txBody>
      </p:sp>
      <p:grpSp>
        <p:nvGrpSpPr>
          <p:cNvPr id="33" name="Group 32"/>
          <p:cNvGrpSpPr/>
          <p:nvPr/>
        </p:nvGrpSpPr>
        <p:grpSpPr>
          <a:xfrm>
            <a:off x="6932857" y="3751091"/>
            <a:ext cx="2017632" cy="1338852"/>
            <a:chOff x="6300897" y="4953629"/>
            <a:chExt cx="2017632" cy="1338852"/>
          </a:xfrm>
        </p:grpSpPr>
        <p:sp>
          <p:nvSpPr>
            <p:cNvPr id="28" name="Rounded Rectangle 27"/>
            <p:cNvSpPr/>
            <p:nvPr/>
          </p:nvSpPr>
          <p:spPr>
            <a:xfrm>
              <a:off x="6300897" y="5085183"/>
              <a:ext cx="2017632" cy="1085611"/>
            </a:xfrm>
            <a:prstGeom prst="round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sv-SE" sz="1600" smtClean="0"/>
                <a:t>WebService based Service Oriented Architecure</a:t>
              </a:r>
              <a:endParaRPr lang="sv-SE" sz="1600"/>
            </a:p>
          </p:txBody>
        </p:sp>
        <p:grpSp>
          <p:nvGrpSpPr>
            <p:cNvPr id="32" name="Group 31"/>
            <p:cNvGrpSpPr/>
            <p:nvPr/>
          </p:nvGrpSpPr>
          <p:grpSpPr>
            <a:xfrm>
              <a:off x="6409965" y="4953629"/>
              <a:ext cx="1799495" cy="1338852"/>
              <a:chOff x="6300897" y="4880179"/>
              <a:chExt cx="2017632" cy="1501149"/>
            </a:xfrm>
          </p:grpSpPr>
          <p:cxnSp>
            <p:nvCxnSpPr>
              <p:cNvPr id="30" name="Straight Connector 29"/>
              <p:cNvCxnSpPr/>
              <p:nvPr/>
            </p:nvCxnSpPr>
            <p:spPr>
              <a:xfrm>
                <a:off x="6300897" y="4885710"/>
                <a:ext cx="2017632" cy="14956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300897" y="4880179"/>
                <a:ext cx="2017632" cy="149561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9" name="Rounded Rectangle 28"/>
          <p:cNvSpPr/>
          <p:nvPr/>
        </p:nvSpPr>
        <p:spPr>
          <a:xfrm>
            <a:off x="700635" y="3025441"/>
            <a:ext cx="5239517" cy="950946"/>
          </a:xfrm>
          <a:prstGeom prst="roundRect">
            <a:avLst/>
          </a:prstGeom>
          <a:solidFill>
            <a:srgbClr val="4F81BD"/>
          </a:solidFill>
          <a:ln w="19050" cap="flat" cmpd="sng" algn="ctr">
            <a:solidFill>
              <a:srgbClr val="203E6D"/>
            </a:solidFill>
            <a:prstDash val="dash"/>
          </a:ln>
          <a:effectLst/>
        </p:spPr>
        <p:txBody>
          <a:bodyPr tIns="0" rtlCol="0" anchor="t" anchorCtr="0"/>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smtClean="0">
                <a:ln>
                  <a:noFill/>
                </a:ln>
                <a:solidFill>
                  <a:srgbClr val="FFFFFF"/>
                </a:solidFill>
                <a:effectLst/>
                <a:uLnTx/>
                <a:uFillTx/>
                <a:ea typeface="+mn-ea"/>
                <a:cs typeface="+mn-cs"/>
              </a:rPr>
              <a:t>PLM Service Bus</a:t>
            </a:r>
          </a:p>
        </p:txBody>
      </p:sp>
      <p:cxnSp>
        <p:nvCxnSpPr>
          <p:cNvPr id="63" name="Straight Connector 62"/>
          <p:cNvCxnSpPr/>
          <p:nvPr/>
        </p:nvCxnSpPr>
        <p:spPr>
          <a:xfrm>
            <a:off x="1494867" y="3523722"/>
            <a:ext cx="3936331" cy="0"/>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64" name="Straight Connector 63"/>
          <p:cNvCxnSpPr/>
          <p:nvPr/>
        </p:nvCxnSpPr>
        <p:spPr>
          <a:xfrm flipV="1">
            <a:off x="1494867" y="3376305"/>
            <a:ext cx="0" cy="141072"/>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68" name="Straight Connector 67"/>
          <p:cNvCxnSpPr/>
          <p:nvPr/>
        </p:nvCxnSpPr>
        <p:spPr>
          <a:xfrm flipV="1">
            <a:off x="3117182" y="3333533"/>
            <a:ext cx="0" cy="190189"/>
          </a:xfrm>
          <a:prstGeom prst="line">
            <a:avLst/>
          </a:prstGeom>
          <a:noFill/>
          <a:ln w="12700" cap="flat" cmpd="sng" algn="ctr">
            <a:solidFill>
              <a:srgbClr val="FFFFFF">
                <a:lumMod val="85000"/>
              </a:srgbClr>
            </a:solidFill>
            <a:prstDash val="dash"/>
            <a:headEnd type="none" w="med" len="med"/>
            <a:tailEnd type="none" w="med" len="med"/>
          </a:ln>
          <a:effectLst/>
        </p:spPr>
      </p:cxnSp>
      <p:sp>
        <p:nvSpPr>
          <p:cNvPr id="75" name="Rounded Rectangle 74"/>
          <p:cNvSpPr/>
          <p:nvPr/>
        </p:nvSpPr>
        <p:spPr>
          <a:xfrm>
            <a:off x="2425266" y="1576105"/>
            <a:ext cx="1413490" cy="953525"/>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smtClean="0">
                <a:ln>
                  <a:noFill/>
                </a:ln>
                <a:solidFill>
                  <a:srgbClr val="4E4F4E"/>
                </a:solidFill>
                <a:effectLst/>
                <a:uLnTx/>
                <a:uFillTx/>
                <a:ea typeface="+mn-ea"/>
                <a:cs typeface="+mn-cs"/>
              </a:rPr>
              <a:t>Application B</a:t>
            </a:r>
            <a:br>
              <a:rPr kumimoji="0" lang="en-US" sz="1600" b="0" i="0" u="none" strike="noStrike" kern="0" cap="none" spc="0" normalizeH="0" baseline="0" noProof="0" smtClean="0">
                <a:ln>
                  <a:noFill/>
                </a:ln>
                <a:solidFill>
                  <a:srgbClr val="4E4F4E"/>
                </a:solidFill>
                <a:effectLst/>
                <a:uLnTx/>
                <a:uFillTx/>
                <a:ea typeface="+mn-ea"/>
                <a:cs typeface="+mn-cs"/>
              </a:rPr>
            </a:br>
            <a:r>
              <a:rPr kumimoji="0" lang="en-US" sz="1600" b="0" i="0" u="none" strike="noStrike" kern="0" cap="none" spc="0" normalizeH="0" baseline="0" noProof="0" smtClean="0">
                <a:ln>
                  <a:noFill/>
                </a:ln>
                <a:solidFill>
                  <a:srgbClr val="4E4F4E"/>
                </a:solidFill>
                <a:effectLst/>
                <a:uLnTx/>
                <a:uFillTx/>
                <a:ea typeface="+mn-ea"/>
                <a:cs typeface="+mn-cs"/>
              </a:rPr>
              <a:t>Service </a:t>
            </a:r>
            <a:r>
              <a:rPr kumimoji="0" lang="en-US" sz="1600" b="0" i="1" u="none" strike="noStrike" kern="0" cap="none" spc="0" normalizeH="0" baseline="0" noProof="0" smtClean="0">
                <a:ln>
                  <a:noFill/>
                </a:ln>
                <a:solidFill>
                  <a:srgbClr val="4E4F4E"/>
                </a:solidFill>
                <a:effectLst/>
                <a:uLnTx/>
                <a:uFillTx/>
                <a:ea typeface="+mn-ea"/>
                <a:cs typeface="+mn-cs"/>
              </a:rPr>
              <a:t>Consumer</a:t>
            </a:r>
          </a:p>
        </p:txBody>
      </p:sp>
      <p:cxnSp>
        <p:nvCxnSpPr>
          <p:cNvPr id="76" name="Straight Arrow Connector 75"/>
          <p:cNvCxnSpPr>
            <a:stCxn id="77" idx="2"/>
          </p:cNvCxnSpPr>
          <p:nvPr/>
        </p:nvCxnSpPr>
        <p:spPr>
          <a:xfrm>
            <a:off x="1502808" y="2529630"/>
            <a:ext cx="0" cy="765085"/>
          </a:xfrm>
          <a:prstGeom prst="straightConnector1">
            <a:avLst/>
          </a:prstGeom>
          <a:noFill/>
          <a:ln w="12700" cap="flat" cmpd="sng" algn="ctr">
            <a:solidFill>
              <a:srgbClr val="000000"/>
            </a:solidFill>
            <a:prstDash val="solid"/>
            <a:headEnd type="none" w="med" len="med"/>
            <a:tailEnd type="oval" w="lg" len="lg"/>
          </a:ln>
          <a:effectLst/>
        </p:spPr>
      </p:cxnSp>
      <p:sp>
        <p:nvSpPr>
          <p:cNvPr id="77" name="Rounded Rectangle 76"/>
          <p:cNvSpPr/>
          <p:nvPr/>
        </p:nvSpPr>
        <p:spPr>
          <a:xfrm>
            <a:off x="767924" y="1576105"/>
            <a:ext cx="1469768" cy="953525"/>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t"/>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4E4F4E"/>
                </a:solidFill>
                <a:effectLst/>
                <a:uLnTx/>
                <a:uFillTx/>
                <a:ea typeface="+mn-ea"/>
                <a:cs typeface="+mn-cs"/>
              </a:rPr>
              <a:t>Application 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4E4F4E"/>
                </a:solidFill>
                <a:effectLst/>
                <a:uLnTx/>
                <a:uFillTx/>
                <a:ea typeface="+mn-ea"/>
                <a:cs typeface="+mn-cs"/>
              </a:rPr>
              <a:t>Service </a:t>
            </a:r>
            <a:r>
              <a:rPr kumimoji="0" lang="en-US" sz="1600" b="1" i="0" u="none" strike="noStrike" kern="0" cap="none" spc="0" normalizeH="0" baseline="0" noProof="0" dirty="0" smtClean="0">
                <a:ln>
                  <a:noFill/>
                </a:ln>
                <a:solidFill>
                  <a:srgbClr val="4E4F4E"/>
                </a:solidFill>
                <a:effectLst/>
                <a:uLnTx/>
                <a:uFillTx/>
                <a:ea typeface="+mn-ea"/>
                <a:cs typeface="+mn-cs"/>
              </a:rPr>
              <a:t>Provider</a:t>
            </a:r>
          </a:p>
        </p:txBody>
      </p:sp>
      <p:sp>
        <p:nvSpPr>
          <p:cNvPr id="78" name="Trapezoid 77"/>
          <p:cNvSpPr/>
          <p:nvPr/>
        </p:nvSpPr>
        <p:spPr>
          <a:xfrm flipV="1">
            <a:off x="1082960" y="2409724"/>
            <a:ext cx="876067"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sp>
        <p:nvSpPr>
          <p:cNvPr id="79" name="Trapezoid 78"/>
          <p:cNvSpPr/>
          <p:nvPr/>
        </p:nvSpPr>
        <p:spPr>
          <a:xfrm flipV="1">
            <a:off x="2627031" y="2409725"/>
            <a:ext cx="980302" cy="209914"/>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81" name="Straight Connector 80"/>
          <p:cNvCxnSpPr>
            <a:stCxn id="79" idx="0"/>
          </p:cNvCxnSpPr>
          <p:nvPr/>
        </p:nvCxnSpPr>
        <p:spPr>
          <a:xfrm>
            <a:off x="3117182" y="2619639"/>
            <a:ext cx="2608" cy="592734"/>
          </a:xfrm>
          <a:prstGeom prst="line">
            <a:avLst/>
          </a:prstGeom>
          <a:noFill/>
          <a:ln w="12700" cap="flat" cmpd="sng" algn="ctr">
            <a:solidFill>
              <a:srgbClr val="000000"/>
            </a:solidFill>
            <a:prstDash val="solid"/>
            <a:headEnd type="none" w="med" len="med"/>
            <a:tailEnd type="none" w="med" len="med"/>
          </a:ln>
          <a:effectLst/>
        </p:spPr>
      </p:cxnSp>
      <p:grpSp>
        <p:nvGrpSpPr>
          <p:cNvPr id="82" name="Group 81"/>
          <p:cNvGrpSpPr/>
          <p:nvPr/>
        </p:nvGrpSpPr>
        <p:grpSpPr>
          <a:xfrm rot="5400000" flipH="1" flipV="1">
            <a:off x="3056393" y="3212373"/>
            <a:ext cx="126793" cy="126793"/>
            <a:chOff x="2276745" y="2078850"/>
            <a:chExt cx="135015" cy="135015"/>
          </a:xfrm>
        </p:grpSpPr>
        <p:sp>
          <p:nvSpPr>
            <p:cNvPr id="83" name="Arc 82"/>
            <p:cNvSpPr/>
            <p:nvPr/>
          </p:nvSpPr>
          <p:spPr>
            <a:xfrm>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84" name="Arc 83"/>
            <p:cNvSpPr/>
            <p:nvPr/>
          </p:nvSpPr>
          <p:spPr>
            <a:xfrm flipV="1">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grpSp>
        <p:nvGrpSpPr>
          <p:cNvPr id="85" name="Group 84"/>
          <p:cNvGrpSpPr/>
          <p:nvPr/>
        </p:nvGrpSpPr>
        <p:grpSpPr>
          <a:xfrm>
            <a:off x="4070596" y="1369854"/>
            <a:ext cx="4677868" cy="923330"/>
            <a:chOff x="4070596" y="1369854"/>
            <a:chExt cx="4677868" cy="923330"/>
          </a:xfrm>
        </p:grpSpPr>
        <p:sp>
          <p:nvSpPr>
            <p:cNvPr id="20" name="TextBox 19"/>
            <p:cNvSpPr txBox="1"/>
            <p:nvPr/>
          </p:nvSpPr>
          <p:spPr>
            <a:xfrm>
              <a:off x="5413164" y="1369854"/>
              <a:ext cx="3335300" cy="923330"/>
            </a:xfrm>
            <a:prstGeom prst="rect">
              <a:avLst/>
            </a:prstGeom>
            <a:noFill/>
          </p:spPr>
          <p:txBody>
            <a:bodyPr wrap="square" rtlCol="0">
              <a:spAutoFit/>
            </a:bodyPr>
            <a:lstStyle/>
            <a:p>
              <a:r>
                <a:rPr lang="sv-SE" b="1"/>
                <a:t>Applications </a:t>
              </a:r>
              <a:r>
                <a:rPr lang="sv-SE" b="1" smtClean="0"/>
                <a:t>provide and consume services</a:t>
              </a:r>
              <a:br>
                <a:rPr lang="sv-SE" b="1" smtClean="0"/>
              </a:br>
              <a:r>
                <a:rPr lang="sv-SE" b="1" smtClean="0"/>
                <a:t>on </a:t>
              </a:r>
              <a:r>
                <a:rPr lang="sv-SE" b="1"/>
                <a:t>the </a:t>
              </a:r>
              <a:r>
                <a:rPr lang="sv-SE" b="1" smtClean="0"/>
                <a:t>bus</a:t>
              </a:r>
            </a:p>
          </p:txBody>
        </p:sp>
        <p:cxnSp>
          <p:nvCxnSpPr>
            <p:cNvPr id="88" name="Straight Connector 87"/>
            <p:cNvCxnSpPr/>
            <p:nvPr/>
          </p:nvCxnSpPr>
          <p:spPr>
            <a:xfrm flipV="1">
              <a:off x="4070596" y="1736826"/>
              <a:ext cx="1271523" cy="316041"/>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5342119" y="1412776"/>
              <a:ext cx="0" cy="88040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10" name="Rounded Rectangle 109"/>
          <p:cNvSpPr/>
          <p:nvPr/>
        </p:nvSpPr>
        <p:spPr>
          <a:xfrm>
            <a:off x="4716016" y="4473911"/>
            <a:ext cx="1413490" cy="938576"/>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50800" cmpd="sng">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b"/>
          <a:lstStyle/>
          <a:p>
            <a:pPr marL="0" marR="0" lvl="0" indent="0" algn="ctr" defTabSz="914400" eaLnBrk="1" fontAlgn="base" latinLnBrk="0" hangingPunct="1">
              <a:lnSpc>
                <a:spcPct val="100000"/>
              </a:lnSpc>
              <a:spcBef>
                <a:spcPct val="0"/>
              </a:spcBef>
              <a:spcAft>
                <a:spcPct val="0"/>
              </a:spcAft>
              <a:buClrTx/>
              <a:buSzTx/>
              <a:buFontTx/>
              <a:buNone/>
              <a:tabLst/>
              <a:defRPr/>
            </a:pPr>
            <a:r>
              <a:rPr lang="en-US" sz="1600" kern="0">
                <a:solidFill>
                  <a:srgbClr val="4E4F4E"/>
                </a:solidFill>
              </a:rPr>
              <a:t>A</a:t>
            </a:r>
            <a:r>
              <a:rPr kumimoji="0" lang="en-US" sz="1600" b="0" i="0" u="none" strike="noStrike" kern="0" cap="none" spc="0" normalizeH="0" baseline="0" noProof="0" smtClean="0">
                <a:ln>
                  <a:noFill/>
                </a:ln>
                <a:solidFill>
                  <a:srgbClr val="4E4F4E"/>
                </a:solidFill>
                <a:effectLst/>
                <a:uLnTx/>
                <a:uFillTx/>
                <a:ea typeface="+mn-ea"/>
                <a:cs typeface="+mn-cs"/>
              </a:rPr>
              <a:t>pplication C</a:t>
            </a:r>
            <a:br>
              <a:rPr kumimoji="0" lang="en-US" sz="1600" b="0" i="0" u="none" strike="noStrike" kern="0" cap="none" spc="0" normalizeH="0" baseline="0" noProof="0" smtClean="0">
                <a:ln>
                  <a:noFill/>
                </a:ln>
                <a:solidFill>
                  <a:srgbClr val="4E4F4E"/>
                </a:solidFill>
                <a:effectLst/>
                <a:uLnTx/>
                <a:uFillTx/>
                <a:ea typeface="+mn-ea"/>
                <a:cs typeface="+mn-cs"/>
              </a:rPr>
            </a:br>
            <a:r>
              <a:rPr kumimoji="0" lang="en-US" sz="1600" b="0" i="0" u="none" strike="noStrike" kern="0" cap="none" spc="0" normalizeH="0" baseline="0" noProof="0" smtClean="0">
                <a:ln>
                  <a:noFill/>
                </a:ln>
                <a:solidFill>
                  <a:srgbClr val="4E4F4E"/>
                </a:solidFill>
                <a:effectLst/>
                <a:uLnTx/>
                <a:uFillTx/>
                <a:ea typeface="+mn-ea"/>
                <a:cs typeface="+mn-cs"/>
              </a:rPr>
              <a:t>Service </a:t>
            </a:r>
            <a:r>
              <a:rPr kumimoji="0" lang="en-US" sz="1600" b="0" i="1" u="none" strike="noStrike" kern="0" cap="none" spc="0" normalizeH="0" baseline="0" noProof="0" smtClean="0">
                <a:ln>
                  <a:noFill/>
                </a:ln>
                <a:solidFill>
                  <a:srgbClr val="4E4F4E"/>
                </a:solidFill>
                <a:effectLst/>
                <a:uLnTx/>
                <a:uFillTx/>
                <a:ea typeface="+mn-ea"/>
                <a:cs typeface="+mn-cs"/>
              </a:rPr>
              <a:t>Consumer</a:t>
            </a:r>
          </a:p>
        </p:txBody>
      </p:sp>
      <p:grpSp>
        <p:nvGrpSpPr>
          <p:cNvPr id="2058" name="Group 2057"/>
          <p:cNvGrpSpPr/>
          <p:nvPr/>
        </p:nvGrpSpPr>
        <p:grpSpPr>
          <a:xfrm>
            <a:off x="5108157" y="3618816"/>
            <a:ext cx="643179" cy="917372"/>
            <a:chOff x="2038611" y="3593607"/>
            <a:chExt cx="643179" cy="917372"/>
          </a:xfrm>
        </p:grpSpPr>
        <p:cxnSp>
          <p:nvCxnSpPr>
            <p:cNvPr id="106" name="Straight Connector 105"/>
            <p:cNvCxnSpPr>
              <a:stCxn id="109" idx="2"/>
            </p:cNvCxnSpPr>
            <p:nvPr/>
          </p:nvCxnSpPr>
          <p:spPr>
            <a:xfrm>
              <a:off x="2353215" y="3773627"/>
              <a:ext cx="0" cy="675075"/>
            </a:xfrm>
            <a:prstGeom prst="line">
              <a:avLst/>
            </a:prstGeom>
            <a:noFill/>
            <a:ln w="12700" cap="flat" cmpd="sng" algn="ctr">
              <a:solidFill>
                <a:srgbClr val="000000"/>
              </a:solidFill>
              <a:prstDash val="solid"/>
              <a:headEnd type="none" w="med" len="med"/>
              <a:tailEnd type="none" w="med" len="med"/>
            </a:ln>
            <a:effectLst/>
          </p:spPr>
        </p:cxnSp>
        <p:grpSp>
          <p:nvGrpSpPr>
            <p:cNvPr id="107" name="Group 106"/>
            <p:cNvGrpSpPr/>
            <p:nvPr/>
          </p:nvGrpSpPr>
          <p:grpSpPr>
            <a:xfrm rot="16200000" flipH="1" flipV="1">
              <a:off x="2263205" y="3593607"/>
              <a:ext cx="180020" cy="180020"/>
              <a:chOff x="2276745" y="2078850"/>
              <a:chExt cx="135015" cy="135015"/>
            </a:xfrm>
          </p:grpSpPr>
          <p:sp>
            <p:nvSpPr>
              <p:cNvPr id="108" name="Arc 107"/>
              <p:cNvSpPr/>
              <p:nvPr/>
            </p:nvSpPr>
            <p:spPr>
              <a:xfrm>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109" name="Arc 108"/>
              <p:cNvSpPr/>
              <p:nvPr/>
            </p:nvSpPr>
            <p:spPr>
              <a:xfrm flipV="1">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sp>
          <p:nvSpPr>
            <p:cNvPr id="111" name="Trapezoid 110"/>
            <p:cNvSpPr/>
            <p:nvPr/>
          </p:nvSpPr>
          <p:spPr>
            <a:xfrm rot="10800000" flipV="1">
              <a:off x="2038611" y="4301064"/>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cxnSp>
        <p:nvCxnSpPr>
          <p:cNvPr id="112" name="Straight Connector 111"/>
          <p:cNvCxnSpPr/>
          <p:nvPr/>
        </p:nvCxnSpPr>
        <p:spPr>
          <a:xfrm flipV="1">
            <a:off x="5431198" y="3523722"/>
            <a:ext cx="0" cy="190189"/>
          </a:xfrm>
          <a:prstGeom prst="line">
            <a:avLst/>
          </a:prstGeom>
          <a:noFill/>
          <a:ln w="12700" cap="flat" cmpd="sng" algn="ctr">
            <a:solidFill>
              <a:srgbClr val="FFFFFF">
                <a:lumMod val="85000"/>
              </a:srgbClr>
            </a:solidFill>
            <a:prstDash val="dash"/>
            <a:headEnd type="none" w="med" len="med"/>
            <a:tailEnd type="none" w="med" len="med"/>
          </a:ln>
          <a:effectLst/>
        </p:spPr>
      </p:cxnSp>
      <p:sp>
        <p:nvSpPr>
          <p:cNvPr id="138" name="TextBox 137"/>
          <p:cNvSpPr txBox="1"/>
          <p:nvPr/>
        </p:nvSpPr>
        <p:spPr>
          <a:xfrm>
            <a:off x="368984" y="5939883"/>
            <a:ext cx="5062214" cy="369332"/>
          </a:xfrm>
          <a:prstGeom prst="rect">
            <a:avLst/>
          </a:prstGeom>
          <a:noFill/>
        </p:spPr>
        <p:txBody>
          <a:bodyPr wrap="square" rtlCol="0">
            <a:spAutoFit/>
          </a:bodyPr>
          <a:lstStyle/>
          <a:p>
            <a:pPr marL="285750" indent="-285750">
              <a:buFontTx/>
              <a:buChar char="-"/>
            </a:pPr>
            <a:r>
              <a:rPr lang="sv-SE" smtClean="0"/>
              <a:t>Reuse </a:t>
            </a:r>
            <a:r>
              <a:rPr lang="sv-SE"/>
              <a:t>of logic via </a:t>
            </a:r>
            <a:r>
              <a:rPr lang="sv-SE" smtClean="0"/>
              <a:t>request/reply services</a:t>
            </a:r>
          </a:p>
        </p:txBody>
      </p:sp>
      <p:grpSp>
        <p:nvGrpSpPr>
          <p:cNvPr id="91" name="Group 90"/>
          <p:cNvGrpSpPr/>
          <p:nvPr/>
        </p:nvGrpSpPr>
        <p:grpSpPr>
          <a:xfrm>
            <a:off x="350950" y="4326273"/>
            <a:ext cx="5062215" cy="1679155"/>
            <a:chOff x="350950" y="4326273"/>
            <a:chExt cx="5062215" cy="1679155"/>
          </a:xfrm>
        </p:grpSpPr>
        <p:sp>
          <p:nvSpPr>
            <p:cNvPr id="26" name="TextBox 25"/>
            <p:cNvSpPr txBox="1"/>
            <p:nvPr/>
          </p:nvSpPr>
          <p:spPr>
            <a:xfrm>
              <a:off x="350951" y="5366446"/>
              <a:ext cx="5062214" cy="369332"/>
            </a:xfrm>
            <a:prstGeom prst="rect">
              <a:avLst/>
            </a:prstGeom>
            <a:noFill/>
          </p:spPr>
          <p:txBody>
            <a:bodyPr wrap="square" rtlCol="0">
              <a:spAutoFit/>
            </a:bodyPr>
            <a:lstStyle/>
            <a:p>
              <a:r>
                <a:rPr lang="sv-SE" b="1" smtClean="0"/>
                <a:t>Service Bus Approach</a:t>
              </a:r>
              <a:endParaRPr lang="sv-SE" b="1"/>
            </a:p>
          </p:txBody>
        </p:sp>
        <p:cxnSp>
          <p:nvCxnSpPr>
            <p:cNvPr id="115" name="Straight Connector 114"/>
            <p:cNvCxnSpPr/>
            <p:nvPr/>
          </p:nvCxnSpPr>
          <p:spPr>
            <a:xfrm flipH="1">
              <a:off x="350952" y="5366446"/>
              <a:ext cx="397742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a:endCxn id="26" idx="0"/>
            </p:cNvCxnSpPr>
            <p:nvPr/>
          </p:nvCxnSpPr>
          <p:spPr>
            <a:xfrm flipH="1">
              <a:off x="2882058" y="4326273"/>
              <a:ext cx="301128" cy="1040173"/>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350950" y="5636096"/>
              <a:ext cx="5062214" cy="369332"/>
            </a:xfrm>
            <a:prstGeom prst="rect">
              <a:avLst/>
            </a:prstGeom>
            <a:noFill/>
          </p:spPr>
          <p:txBody>
            <a:bodyPr wrap="square" rtlCol="0">
              <a:spAutoFit/>
            </a:bodyPr>
            <a:lstStyle/>
            <a:p>
              <a:pPr marL="285750" indent="-285750">
                <a:buFontTx/>
                <a:buChar char="-"/>
              </a:pPr>
              <a:r>
                <a:rPr lang="sv-SE" smtClean="0"/>
                <a:t>Sharing </a:t>
              </a:r>
              <a:r>
                <a:rPr lang="sv-SE"/>
                <a:t>of </a:t>
              </a:r>
              <a:r>
                <a:rPr lang="sv-SE" smtClean="0"/>
                <a:t>data via publish/subscribe services</a:t>
              </a:r>
            </a:p>
          </p:txBody>
        </p:sp>
      </p:grpSp>
      <p:pic>
        <p:nvPicPr>
          <p:cNvPr id="42"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000" y="5832000"/>
            <a:ext cx="1798598" cy="89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43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8"/>
                                        </p:tgtEl>
                                        <p:attrNameLst>
                                          <p:attrName>style.visibility</p:attrName>
                                        </p:attrNameLst>
                                      </p:cBhvr>
                                      <p:to>
                                        <p:strVal val="visible"/>
                                      </p:to>
                                    </p:set>
                                    <p:animEffect transition="in" filter="fade">
                                      <p:cBhvr>
                                        <p:cTn id="17" dur="500"/>
                                        <p:tgtEl>
                                          <p:spTgt spid="13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30264269"/>
              </p:ext>
            </p:extLst>
          </p:nvPr>
        </p:nvGraphicFramePr>
        <p:xfrm>
          <a:off x="1403648" y="692696"/>
          <a:ext cx="7200800" cy="59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80857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Service Bus</a:t>
            </a:r>
            <a:endParaRPr lang="sv-SE" sz="2400"/>
          </a:p>
        </p:txBody>
      </p:sp>
      <p:grpSp>
        <p:nvGrpSpPr>
          <p:cNvPr id="4" name="Group 3"/>
          <p:cNvGrpSpPr/>
          <p:nvPr/>
        </p:nvGrpSpPr>
        <p:grpSpPr>
          <a:xfrm>
            <a:off x="656565" y="1556792"/>
            <a:ext cx="7065785" cy="3801212"/>
            <a:chOff x="656565" y="1556792"/>
            <a:chExt cx="7065785" cy="3801212"/>
          </a:xfrm>
        </p:grpSpPr>
        <p:sp>
          <p:nvSpPr>
            <p:cNvPr id="45" name="Rounded Rectangle 44"/>
            <p:cNvSpPr/>
            <p:nvPr/>
          </p:nvSpPr>
          <p:spPr>
            <a:xfrm>
              <a:off x="656565" y="2771927"/>
              <a:ext cx="7065785" cy="1350150"/>
            </a:xfrm>
            <a:prstGeom prst="roundRect">
              <a:avLst/>
            </a:prstGeom>
            <a:solidFill>
              <a:srgbClr val="4F81BD"/>
            </a:solidFill>
            <a:ln w="19050" cap="flat" cmpd="sng" algn="ctr">
              <a:solidFill>
                <a:srgbClr val="203E6D"/>
              </a:solidFill>
              <a:prstDash val="dash"/>
            </a:ln>
            <a:effectLst/>
          </p:spPr>
          <p:txBody>
            <a:bodyPr tIns="0" rtlCol="0" anchor="t" anchorCtr="0"/>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smtClean="0">
                  <a:ln>
                    <a:noFill/>
                  </a:ln>
                  <a:solidFill>
                    <a:srgbClr val="FFFFFF"/>
                  </a:solidFill>
                  <a:effectLst/>
                  <a:uLnTx/>
                  <a:uFillTx/>
                  <a:ea typeface="+mn-ea"/>
                  <a:cs typeface="+mn-cs"/>
                </a:rPr>
                <a:t>PLM Service Bus</a:t>
              </a:r>
            </a:p>
          </p:txBody>
        </p:sp>
        <p:sp>
          <p:nvSpPr>
            <p:cNvPr id="46" name="Rounded Rectangle 45"/>
            <p:cNvSpPr/>
            <p:nvPr/>
          </p:nvSpPr>
          <p:spPr>
            <a:xfrm>
              <a:off x="2585072" y="1556792"/>
              <a:ext cx="1239838" cy="72008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smtClean="0">
                  <a:ln>
                    <a:noFill/>
                  </a:ln>
                  <a:solidFill>
                    <a:srgbClr val="4E4F4E"/>
                  </a:solidFill>
                  <a:effectLst/>
                  <a:uLnTx/>
                  <a:uFillTx/>
                  <a:ea typeface="+mn-ea"/>
                  <a:cs typeface="+mn-cs"/>
                </a:rPr>
                <a:t>Service </a:t>
              </a:r>
              <a:r>
                <a:rPr kumimoji="0" lang="en-US" sz="1600" b="0" i="1" u="none" strike="noStrike" kern="0" cap="none" spc="0" normalizeH="0" baseline="0" noProof="0" smtClean="0">
                  <a:ln>
                    <a:noFill/>
                  </a:ln>
                  <a:solidFill>
                    <a:srgbClr val="4E4F4E"/>
                  </a:solidFill>
                  <a:effectLst/>
                  <a:uLnTx/>
                  <a:uFillTx/>
                  <a:ea typeface="+mn-ea"/>
                  <a:cs typeface="+mn-cs"/>
                </a:rPr>
                <a:t>Consumer</a:t>
              </a:r>
            </a:p>
          </p:txBody>
        </p:sp>
        <p:cxnSp>
          <p:nvCxnSpPr>
            <p:cNvPr id="47" name="Straight Arrow Connector 46"/>
            <p:cNvCxnSpPr>
              <a:stCxn id="48" idx="2"/>
            </p:cNvCxnSpPr>
            <p:nvPr/>
          </p:nvCxnSpPr>
          <p:spPr>
            <a:xfrm>
              <a:off x="1664670" y="2276872"/>
              <a:ext cx="0" cy="765085"/>
            </a:xfrm>
            <a:prstGeom prst="straightConnector1">
              <a:avLst/>
            </a:prstGeom>
            <a:noFill/>
            <a:ln w="12700" cap="flat" cmpd="sng" algn="ctr">
              <a:solidFill>
                <a:srgbClr val="000000"/>
              </a:solidFill>
              <a:prstDash val="solid"/>
              <a:headEnd type="none" w="med" len="med"/>
              <a:tailEnd type="oval" w="lg" len="lg"/>
            </a:ln>
            <a:effectLst/>
          </p:spPr>
        </p:cxnSp>
        <p:sp>
          <p:nvSpPr>
            <p:cNvPr id="48" name="Rounded Rectangle 47"/>
            <p:cNvSpPr/>
            <p:nvPr/>
          </p:nvSpPr>
          <p:spPr>
            <a:xfrm>
              <a:off x="1034600" y="1556792"/>
              <a:ext cx="1260140" cy="72008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4E4F4E"/>
                  </a:solidFill>
                  <a:effectLst/>
                  <a:uLnTx/>
                  <a:uFillTx/>
                  <a:ea typeface="+mn-ea"/>
                  <a:cs typeface="+mn-cs"/>
                </a:rPr>
                <a:t>Service </a:t>
              </a:r>
              <a:r>
                <a:rPr kumimoji="0" lang="en-US" sz="1600" b="1" i="0" u="none" strike="noStrike" kern="0" cap="none" spc="0" normalizeH="0" baseline="0" noProof="0" dirty="0" smtClean="0">
                  <a:ln>
                    <a:noFill/>
                  </a:ln>
                  <a:solidFill>
                    <a:srgbClr val="4E4F4E"/>
                  </a:solidFill>
                  <a:effectLst/>
                  <a:uLnTx/>
                  <a:uFillTx/>
                  <a:ea typeface="+mn-ea"/>
                  <a:cs typeface="+mn-cs"/>
                </a:rPr>
                <a:t>Provider</a:t>
              </a:r>
            </a:p>
          </p:txBody>
        </p:sp>
        <p:sp>
          <p:nvSpPr>
            <p:cNvPr id="49" name="Trapezoid 48"/>
            <p:cNvSpPr/>
            <p:nvPr/>
          </p:nvSpPr>
          <p:spPr>
            <a:xfrm flipV="1">
              <a:off x="1349635" y="2156967"/>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50" name="Straight Connector 49"/>
            <p:cNvCxnSpPr>
              <a:stCxn id="53" idx="2"/>
            </p:cNvCxnSpPr>
            <p:nvPr/>
          </p:nvCxnSpPr>
          <p:spPr>
            <a:xfrm>
              <a:off x="2353215" y="3942057"/>
              <a:ext cx="0" cy="675075"/>
            </a:xfrm>
            <a:prstGeom prst="line">
              <a:avLst/>
            </a:prstGeom>
            <a:noFill/>
            <a:ln w="12700" cap="flat" cmpd="sng" algn="ctr">
              <a:solidFill>
                <a:srgbClr val="000000"/>
              </a:solidFill>
              <a:prstDash val="solid"/>
              <a:headEnd type="none" w="med" len="med"/>
              <a:tailEnd type="none" w="med" len="med"/>
            </a:ln>
            <a:effectLst/>
          </p:spPr>
        </p:cxnSp>
        <p:grpSp>
          <p:nvGrpSpPr>
            <p:cNvPr id="51" name="Group 50"/>
            <p:cNvGrpSpPr/>
            <p:nvPr/>
          </p:nvGrpSpPr>
          <p:grpSpPr>
            <a:xfrm rot="16200000" flipH="1" flipV="1">
              <a:off x="2263205" y="3762037"/>
              <a:ext cx="180020" cy="180020"/>
              <a:chOff x="2276745" y="2078850"/>
              <a:chExt cx="135015" cy="135015"/>
            </a:xfrm>
          </p:grpSpPr>
          <p:sp>
            <p:nvSpPr>
              <p:cNvPr id="52" name="Arc 51"/>
              <p:cNvSpPr/>
              <p:nvPr/>
            </p:nvSpPr>
            <p:spPr>
              <a:xfrm>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53" name="Arc 52"/>
              <p:cNvSpPr/>
              <p:nvPr/>
            </p:nvSpPr>
            <p:spPr>
              <a:xfrm flipV="1">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sp>
          <p:nvSpPr>
            <p:cNvPr id="54" name="Rounded Rectangle 53"/>
            <p:cNvSpPr/>
            <p:nvPr/>
          </p:nvSpPr>
          <p:spPr>
            <a:xfrm>
              <a:off x="3253315" y="4617132"/>
              <a:ext cx="1260140" cy="72008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4E4F4E"/>
                  </a:solidFill>
                  <a:effectLst/>
                  <a:uLnTx/>
                  <a:uFillTx/>
                  <a:ea typeface="+mn-ea"/>
                  <a:cs typeface="+mn-cs"/>
                </a:rPr>
                <a:t>Service </a:t>
              </a:r>
              <a:r>
                <a:rPr kumimoji="0" lang="en-US" sz="1600" b="0" i="1" u="none" strike="noStrike" kern="0" cap="none" spc="0" normalizeH="0" baseline="0" noProof="0" dirty="0" smtClean="0">
                  <a:ln>
                    <a:noFill/>
                  </a:ln>
                  <a:solidFill>
                    <a:srgbClr val="4E4F4E"/>
                  </a:solidFill>
                  <a:effectLst/>
                  <a:uLnTx/>
                  <a:uFillTx/>
                  <a:ea typeface="+mn-ea"/>
                  <a:cs typeface="+mn-cs"/>
                </a:rPr>
                <a:t>Provider</a:t>
              </a:r>
            </a:p>
          </p:txBody>
        </p:sp>
        <p:cxnSp>
          <p:nvCxnSpPr>
            <p:cNvPr id="55" name="Straight Arrow Connector 54"/>
            <p:cNvCxnSpPr>
              <a:stCxn id="54" idx="0"/>
            </p:cNvCxnSpPr>
            <p:nvPr/>
          </p:nvCxnSpPr>
          <p:spPr>
            <a:xfrm flipV="1">
              <a:off x="3883385" y="3897052"/>
              <a:ext cx="0" cy="720080"/>
            </a:xfrm>
            <a:prstGeom prst="straightConnector1">
              <a:avLst/>
            </a:prstGeom>
            <a:noFill/>
            <a:ln w="12700" cap="flat" cmpd="sng" algn="ctr">
              <a:solidFill>
                <a:srgbClr val="000000"/>
              </a:solidFill>
              <a:prstDash val="solid"/>
              <a:headEnd type="none" w="med" len="med"/>
              <a:tailEnd type="oval" w="lg" len="lg"/>
            </a:ln>
            <a:effectLst/>
          </p:spPr>
        </p:cxnSp>
        <p:sp>
          <p:nvSpPr>
            <p:cNvPr id="56" name="Rounded Rectangle 55"/>
            <p:cNvSpPr/>
            <p:nvPr/>
          </p:nvSpPr>
          <p:spPr>
            <a:xfrm>
              <a:off x="4783485" y="4617132"/>
              <a:ext cx="1260140" cy="72008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smtClean="0">
                  <a:ln>
                    <a:noFill/>
                  </a:ln>
                  <a:solidFill>
                    <a:srgbClr val="4E4F4E"/>
                  </a:solidFill>
                  <a:effectLst/>
                  <a:uLnTx/>
                  <a:uFillTx/>
                  <a:ea typeface="+mn-ea"/>
                  <a:cs typeface="+mn-cs"/>
                </a:rPr>
                <a:t>Service </a:t>
              </a:r>
              <a:r>
                <a:rPr kumimoji="0" lang="en-US" sz="1600" b="1" i="0" u="none" strike="noStrike" kern="0" cap="none" spc="0" normalizeH="0" baseline="0" noProof="0" dirty="0" smtClean="0">
                  <a:ln>
                    <a:noFill/>
                  </a:ln>
                  <a:solidFill>
                    <a:srgbClr val="4E4F4E"/>
                  </a:solidFill>
                  <a:effectLst/>
                  <a:uLnTx/>
                  <a:uFillTx/>
                  <a:ea typeface="+mn-ea"/>
                  <a:cs typeface="+mn-cs"/>
                </a:rPr>
                <a:t>Provider</a:t>
              </a:r>
            </a:p>
          </p:txBody>
        </p:sp>
        <p:cxnSp>
          <p:nvCxnSpPr>
            <p:cNvPr id="57" name="Straight Arrow Connector 56"/>
            <p:cNvCxnSpPr>
              <a:stCxn id="56" idx="0"/>
            </p:cNvCxnSpPr>
            <p:nvPr/>
          </p:nvCxnSpPr>
          <p:spPr>
            <a:xfrm flipV="1">
              <a:off x="5413555" y="3897052"/>
              <a:ext cx="0" cy="720080"/>
            </a:xfrm>
            <a:prstGeom prst="straightConnector1">
              <a:avLst/>
            </a:prstGeom>
            <a:noFill/>
            <a:ln w="12700" cap="flat" cmpd="sng" algn="ctr">
              <a:solidFill>
                <a:srgbClr val="000000"/>
              </a:solidFill>
              <a:prstDash val="solid"/>
              <a:headEnd type="none" w="med" len="med"/>
              <a:tailEnd type="oval" w="lg" len="lg"/>
            </a:ln>
            <a:effectLst/>
          </p:spPr>
        </p:cxnSp>
        <p:sp>
          <p:nvSpPr>
            <p:cNvPr id="58" name="Trapezoid 57"/>
            <p:cNvSpPr/>
            <p:nvPr/>
          </p:nvSpPr>
          <p:spPr>
            <a:xfrm flipV="1">
              <a:off x="2893706" y="2156967"/>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sp>
          <p:nvSpPr>
            <p:cNvPr id="73" name="Rounded Rectangle 72"/>
            <p:cNvSpPr/>
            <p:nvPr/>
          </p:nvSpPr>
          <p:spPr>
            <a:xfrm>
              <a:off x="1719790" y="4637924"/>
              <a:ext cx="1260140" cy="72008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50800" cmpd="sng">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smtClean="0">
                  <a:ln>
                    <a:noFill/>
                  </a:ln>
                  <a:solidFill>
                    <a:srgbClr val="4E4F4E"/>
                  </a:solidFill>
                  <a:effectLst/>
                  <a:uLnTx/>
                  <a:uFillTx/>
                  <a:ea typeface="+mn-ea"/>
                  <a:cs typeface="+mn-cs"/>
                </a:rPr>
                <a:t>Service </a:t>
              </a:r>
              <a:r>
                <a:rPr kumimoji="0" lang="en-US" sz="1600" b="0" i="1" u="none" strike="noStrike" kern="0" cap="none" spc="0" normalizeH="0" baseline="0" noProof="0" smtClean="0">
                  <a:ln>
                    <a:noFill/>
                  </a:ln>
                  <a:solidFill>
                    <a:srgbClr val="4E4F4E"/>
                  </a:solidFill>
                  <a:effectLst/>
                  <a:uLnTx/>
                  <a:uFillTx/>
                  <a:ea typeface="+mn-ea"/>
                  <a:cs typeface="+mn-cs"/>
                </a:rPr>
                <a:t>Consumer</a:t>
              </a:r>
            </a:p>
          </p:txBody>
        </p:sp>
        <p:grpSp>
          <p:nvGrpSpPr>
            <p:cNvPr id="74" name="Group 73"/>
            <p:cNvGrpSpPr/>
            <p:nvPr/>
          </p:nvGrpSpPr>
          <p:grpSpPr>
            <a:xfrm rot="5400000" flipH="1">
              <a:off x="3131840" y="2984329"/>
              <a:ext cx="180020" cy="180020"/>
              <a:chOff x="2276745" y="2078850"/>
              <a:chExt cx="135015" cy="135015"/>
            </a:xfrm>
          </p:grpSpPr>
          <p:sp>
            <p:nvSpPr>
              <p:cNvPr id="75" name="Arc 74"/>
              <p:cNvSpPr/>
              <p:nvPr/>
            </p:nvSpPr>
            <p:spPr>
              <a:xfrm>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76" name="Arc 75"/>
              <p:cNvSpPr/>
              <p:nvPr/>
            </p:nvSpPr>
            <p:spPr>
              <a:xfrm flipV="1">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cxnSp>
          <p:nvCxnSpPr>
            <p:cNvPr id="77" name="Straight Connector 76"/>
            <p:cNvCxnSpPr>
              <a:stCxn id="58" idx="0"/>
              <a:endCxn id="76" idx="2"/>
            </p:cNvCxnSpPr>
            <p:nvPr/>
          </p:nvCxnSpPr>
          <p:spPr>
            <a:xfrm>
              <a:off x="3215296" y="2366882"/>
              <a:ext cx="6554" cy="617447"/>
            </a:xfrm>
            <a:prstGeom prst="line">
              <a:avLst/>
            </a:prstGeom>
            <a:noFill/>
            <a:ln w="12700" cap="flat" cmpd="sng" algn="ctr">
              <a:solidFill>
                <a:srgbClr val="000000"/>
              </a:solidFill>
              <a:prstDash val="solid"/>
              <a:headEnd type="none" w="med" len="med"/>
              <a:tailEnd type="none" w="med" len="med"/>
            </a:ln>
            <a:effectLst/>
          </p:spPr>
        </p:cxnSp>
        <p:sp>
          <p:nvSpPr>
            <p:cNvPr id="78" name="Trapezoid 77"/>
            <p:cNvSpPr/>
            <p:nvPr/>
          </p:nvSpPr>
          <p:spPr>
            <a:xfrm rot="10800000" flipV="1">
              <a:off x="2038611" y="4469494"/>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sp>
          <p:nvSpPr>
            <p:cNvPr id="79" name="Trapezoid 78"/>
            <p:cNvSpPr/>
            <p:nvPr/>
          </p:nvSpPr>
          <p:spPr>
            <a:xfrm rot="10800000" flipV="1">
              <a:off x="3568781" y="4484604"/>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sp>
          <p:nvSpPr>
            <p:cNvPr id="80" name="Trapezoid 79"/>
            <p:cNvSpPr/>
            <p:nvPr/>
          </p:nvSpPr>
          <p:spPr>
            <a:xfrm rot="10800000" flipV="1">
              <a:off x="5112061" y="4469494"/>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cxnSp>
          <p:nvCxnSpPr>
            <p:cNvPr id="81" name="Straight Connector 80"/>
            <p:cNvCxnSpPr/>
            <p:nvPr/>
          </p:nvCxnSpPr>
          <p:spPr>
            <a:xfrm>
              <a:off x="1646675" y="3479384"/>
              <a:ext cx="3780420" cy="0"/>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82" name="Straight Connector 81"/>
            <p:cNvCxnSpPr/>
            <p:nvPr/>
          </p:nvCxnSpPr>
          <p:spPr>
            <a:xfrm flipV="1">
              <a:off x="1646675" y="3209354"/>
              <a:ext cx="0" cy="270030"/>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83" name="Straight Connector 82"/>
            <p:cNvCxnSpPr/>
            <p:nvPr/>
          </p:nvCxnSpPr>
          <p:spPr>
            <a:xfrm flipV="1">
              <a:off x="2366755" y="3479384"/>
              <a:ext cx="0" cy="270030"/>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84" name="Straight Connector 83"/>
            <p:cNvCxnSpPr/>
            <p:nvPr/>
          </p:nvCxnSpPr>
          <p:spPr>
            <a:xfrm flipV="1">
              <a:off x="3896925" y="3479384"/>
              <a:ext cx="0" cy="270030"/>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85" name="Straight Connector 84"/>
            <p:cNvCxnSpPr/>
            <p:nvPr/>
          </p:nvCxnSpPr>
          <p:spPr>
            <a:xfrm flipV="1">
              <a:off x="5427095" y="3479384"/>
              <a:ext cx="0" cy="270030"/>
            </a:xfrm>
            <a:prstGeom prst="line">
              <a:avLst/>
            </a:prstGeom>
            <a:noFill/>
            <a:ln w="12700" cap="flat" cmpd="sng" algn="ctr">
              <a:solidFill>
                <a:srgbClr val="FFFFFF">
                  <a:lumMod val="85000"/>
                </a:srgbClr>
              </a:solidFill>
              <a:prstDash val="dash"/>
              <a:headEnd type="none" w="med" len="med"/>
              <a:tailEnd type="none" w="med" len="med"/>
            </a:ln>
            <a:effectLst/>
          </p:spPr>
        </p:cxnSp>
        <p:cxnSp>
          <p:nvCxnSpPr>
            <p:cNvPr id="86" name="Straight Connector 85"/>
            <p:cNvCxnSpPr/>
            <p:nvPr/>
          </p:nvCxnSpPr>
          <p:spPr>
            <a:xfrm flipV="1">
              <a:off x="3221850" y="3209354"/>
              <a:ext cx="0" cy="270030"/>
            </a:xfrm>
            <a:prstGeom prst="line">
              <a:avLst/>
            </a:prstGeom>
            <a:noFill/>
            <a:ln w="12700" cap="flat" cmpd="sng" algn="ctr">
              <a:solidFill>
                <a:srgbClr val="FFFFFF">
                  <a:lumMod val="85000"/>
                </a:srgbClr>
              </a:solidFill>
              <a:prstDash val="dash"/>
              <a:headEnd type="none" w="med" len="med"/>
              <a:tailEnd type="none" w="med" len="med"/>
            </a:ln>
            <a:effectLst/>
          </p:spPr>
        </p:cxnSp>
      </p:grpSp>
      <p:sp>
        <p:nvSpPr>
          <p:cNvPr id="88" name="TextBox 87"/>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89" name="TextBox 88"/>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pic>
        <p:nvPicPr>
          <p:cNvPr id="59" name="Picture 58"/>
          <p:cNvPicPr>
            <a:picLocks noChangeAspect="1"/>
          </p:cNvPicPr>
          <p:nvPr/>
        </p:nvPicPr>
        <p:blipFill>
          <a:blip r:embed="rId3"/>
          <a:stretch>
            <a:fillRect/>
          </a:stretch>
        </p:blipFill>
        <p:spPr>
          <a:xfrm rot="20302644">
            <a:off x="6967650" y="2948526"/>
            <a:ext cx="1602919" cy="1583795"/>
          </a:xfrm>
          <a:prstGeom prst="rect">
            <a:avLst/>
          </a:prstGeom>
        </p:spPr>
      </p:pic>
      <p:sp>
        <p:nvSpPr>
          <p:cNvPr id="60" name="Isosceles Triangle 59"/>
          <p:cNvSpPr/>
          <p:nvPr/>
        </p:nvSpPr>
        <p:spPr>
          <a:xfrm rot="20717202">
            <a:off x="6403403" y="3573020"/>
            <a:ext cx="2185418" cy="1047978"/>
          </a:xfrm>
          <a:prstGeom prst="triangle">
            <a:avLst/>
          </a:prstGeom>
          <a:solidFill>
            <a:srgbClr val="B1BCC8">
              <a:alpha val="64000"/>
            </a:srgbClr>
          </a:solidFill>
          <a:ln w="19050" cap="flat" cmpd="sng" algn="ctr">
            <a:solidFill>
              <a:srgbClr val="B1BCC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sp>
        <p:nvSpPr>
          <p:cNvPr id="61" name="Rounded Rectangle 60"/>
          <p:cNvSpPr/>
          <p:nvPr/>
        </p:nvSpPr>
        <p:spPr>
          <a:xfrm rot="20302644">
            <a:off x="6064488" y="4433297"/>
            <a:ext cx="2947659" cy="1123443"/>
          </a:xfrm>
          <a:prstGeom prst="roundRect">
            <a:avLst/>
          </a:prstGeom>
          <a:solidFill>
            <a:srgbClr val="B1BCC8"/>
          </a:solidFill>
          <a:ln w="19050" cap="flat" cmpd="sng" algn="ctr">
            <a:solidFill>
              <a:srgbClr val="B1BCC8">
                <a:shade val="50000"/>
              </a:srgbClr>
            </a:solidFill>
            <a:prstDash val="solid"/>
          </a:ln>
          <a:effectLst/>
        </p:spPr>
        <p:txBody>
          <a:bodyPr tIns="0" rtlCol="0" anchor="t" anchorCtr="0"/>
          <a:lstStyle/>
          <a:p>
            <a:pPr marL="342900" marR="0" lvl="0" indent="-342900" defTabSz="914400" eaLnBrk="1" fontAlgn="base" latinLnBrk="0" hangingPunct="1">
              <a:lnSpc>
                <a:spcPct val="100000"/>
              </a:lnSpc>
              <a:spcBef>
                <a:spcPct val="0"/>
              </a:spcBef>
              <a:spcAft>
                <a:spcPct val="0"/>
              </a:spcAft>
              <a:buClrTx/>
              <a:buSzTx/>
              <a:buFont typeface="Arial"/>
              <a:buChar char="•"/>
              <a:tabLst/>
              <a:defRPr/>
            </a:pPr>
            <a:r>
              <a:rPr kumimoji="0" lang="en-US" sz="1600" b="0" i="0" u="none" strike="noStrike" kern="0" cap="none" spc="0" normalizeH="0" baseline="0" noProof="0" dirty="0" err="1" smtClean="0">
                <a:ln>
                  <a:noFill/>
                </a:ln>
                <a:solidFill>
                  <a:srgbClr val="000000"/>
                </a:solidFill>
                <a:effectLst/>
                <a:uLnTx/>
                <a:uFillTx/>
                <a:ea typeface="+mn-ea"/>
                <a:cs typeface="+mn-cs"/>
              </a:rPr>
              <a:t>Websphere</a:t>
            </a:r>
            <a:r>
              <a:rPr kumimoji="0" lang="en-US" sz="1600" b="0" i="0" u="none" strike="noStrike" kern="0" cap="none" spc="0" normalizeH="0" baseline="0" noProof="0" dirty="0" smtClean="0">
                <a:ln>
                  <a:noFill/>
                </a:ln>
                <a:solidFill>
                  <a:srgbClr val="000000"/>
                </a:solidFill>
                <a:effectLst/>
                <a:uLnTx/>
                <a:uFillTx/>
                <a:ea typeface="+mn-ea"/>
                <a:cs typeface="+mn-cs"/>
              </a:rPr>
              <a:t> MQ</a:t>
            </a:r>
          </a:p>
          <a:p>
            <a:pPr marL="342900" marR="0" lvl="0" indent="-342900" defTabSz="914400" eaLnBrk="1" fontAlgn="base" latinLnBrk="0" hangingPunct="1">
              <a:lnSpc>
                <a:spcPct val="100000"/>
              </a:lnSpc>
              <a:spcBef>
                <a:spcPct val="0"/>
              </a:spcBef>
              <a:spcAft>
                <a:spcPct val="0"/>
              </a:spcAft>
              <a:buClrTx/>
              <a:buSzTx/>
              <a:buFont typeface="Arial"/>
              <a:buChar char="•"/>
              <a:tabLst/>
              <a:defRPr/>
            </a:pPr>
            <a:r>
              <a:rPr kumimoji="0" lang="en-US" sz="1600" b="0" i="0" u="none" strike="noStrike" kern="0" cap="none" spc="0" normalizeH="0" baseline="0" noProof="0" dirty="0" smtClean="0">
                <a:ln>
                  <a:noFill/>
                </a:ln>
                <a:solidFill>
                  <a:srgbClr val="000000"/>
                </a:solidFill>
                <a:effectLst/>
                <a:uLnTx/>
                <a:uFillTx/>
                <a:ea typeface="+mn-ea"/>
                <a:cs typeface="+mn-cs"/>
              </a:rPr>
              <a:t>GimR Router</a:t>
            </a:r>
          </a:p>
          <a:p>
            <a:pPr marL="342900" marR="0" lvl="0" indent="-342900" defTabSz="914400" eaLnBrk="1" fontAlgn="base" latinLnBrk="0" hangingPunct="1">
              <a:lnSpc>
                <a:spcPct val="100000"/>
              </a:lnSpc>
              <a:spcBef>
                <a:spcPct val="0"/>
              </a:spcBef>
              <a:spcAft>
                <a:spcPct val="0"/>
              </a:spcAft>
              <a:buClrTx/>
              <a:buSzTx/>
              <a:buFont typeface="Arial"/>
              <a:buChar char="•"/>
              <a:tabLst/>
              <a:defRPr/>
            </a:pPr>
            <a:r>
              <a:rPr kumimoji="0" lang="en-US" sz="1600" b="0" i="0" u="none" strike="noStrike" kern="0" cap="none" spc="0" normalizeH="0" baseline="0" noProof="0" dirty="0" err="1" smtClean="0">
                <a:ln>
                  <a:noFill/>
                </a:ln>
                <a:solidFill>
                  <a:srgbClr val="000000"/>
                </a:solidFill>
                <a:effectLst/>
                <a:uLnTx/>
                <a:uFillTx/>
                <a:ea typeface="+mn-ea"/>
                <a:cs typeface="+mn-cs"/>
              </a:rPr>
              <a:t>Standardised</a:t>
            </a:r>
            <a:r>
              <a:rPr kumimoji="0" lang="en-US" sz="1600" b="0" i="0" u="none" strike="noStrike" kern="0" cap="none" spc="0" normalizeH="0" baseline="0" noProof="0" dirty="0" smtClean="0">
                <a:ln>
                  <a:noFill/>
                </a:ln>
                <a:solidFill>
                  <a:srgbClr val="000000"/>
                </a:solidFill>
                <a:effectLst/>
                <a:uLnTx/>
                <a:uFillTx/>
                <a:ea typeface="+mn-ea"/>
                <a:cs typeface="+mn-cs"/>
              </a:rPr>
              <a:t> </a:t>
            </a:r>
            <a:r>
              <a:rPr lang="en-US" sz="1600" kern="0" dirty="0">
                <a:solidFill>
                  <a:srgbClr val="000000"/>
                </a:solidFill>
              </a:rPr>
              <a:t>m</a:t>
            </a:r>
            <a:r>
              <a:rPr kumimoji="0" lang="en-US" sz="1600" b="0" i="0" u="none" strike="noStrike" kern="0" cap="none" spc="0" normalizeH="0" baseline="0" noProof="0" dirty="0" err="1" smtClean="0">
                <a:ln>
                  <a:noFill/>
                </a:ln>
                <a:solidFill>
                  <a:srgbClr val="000000"/>
                </a:solidFill>
                <a:effectLst/>
                <a:uLnTx/>
                <a:uFillTx/>
                <a:ea typeface="+mn-ea"/>
                <a:cs typeface="+mn-cs"/>
              </a:rPr>
              <a:t>sg</a:t>
            </a:r>
            <a:r>
              <a:rPr kumimoji="0" lang="en-US" sz="1600" b="0" i="0" u="none" strike="noStrike" kern="0" cap="none" spc="0" normalizeH="0" baseline="0" noProof="0" dirty="0" smtClean="0">
                <a:ln>
                  <a:noFill/>
                </a:ln>
                <a:solidFill>
                  <a:srgbClr val="000000"/>
                </a:solidFill>
                <a:effectLst/>
                <a:uLnTx/>
                <a:uFillTx/>
                <a:ea typeface="+mn-ea"/>
                <a:cs typeface="+mn-cs"/>
              </a:rPr>
              <a:t> formats</a:t>
            </a:r>
            <a:endParaRPr kumimoji="0" lang="en-US" sz="1600" b="1" i="0" u="none" strike="noStrike" kern="0" cap="none" spc="0" normalizeH="0" baseline="0" noProof="0" dirty="0" smtClean="0">
              <a:ln>
                <a:noFill/>
              </a:ln>
              <a:solidFill>
                <a:srgbClr val="000000"/>
              </a:solidFill>
              <a:effectLst/>
              <a:uLnTx/>
              <a:uFillTx/>
              <a:ea typeface="+mn-ea"/>
              <a:cs typeface="+mn-cs"/>
            </a:endParaRPr>
          </a:p>
          <a:p>
            <a:pPr marL="342900" marR="0" lvl="0" indent="-342900" defTabSz="914400" eaLnBrk="1" fontAlgn="base" latinLnBrk="0" hangingPunct="1">
              <a:lnSpc>
                <a:spcPct val="100000"/>
              </a:lnSpc>
              <a:spcBef>
                <a:spcPct val="0"/>
              </a:spcBef>
              <a:spcAft>
                <a:spcPct val="0"/>
              </a:spcAft>
              <a:buClrTx/>
              <a:buSzTx/>
              <a:buFont typeface="Arial"/>
              <a:buChar char="•"/>
              <a:tabLst/>
              <a:defRPr/>
            </a:pPr>
            <a:r>
              <a:rPr kumimoji="0" lang="en-US" sz="1600" b="0" i="0" u="none" strike="noStrike" kern="0" cap="none" spc="0" normalizeH="0" baseline="0" noProof="0" dirty="0" smtClean="0">
                <a:ln>
                  <a:noFill/>
                </a:ln>
                <a:solidFill>
                  <a:srgbClr val="000000"/>
                </a:solidFill>
                <a:effectLst/>
                <a:uLnTx/>
                <a:uFillTx/>
                <a:ea typeface="+mn-ea"/>
                <a:cs typeface="+mn-cs"/>
              </a:rPr>
              <a:t>Bus Adapter concept</a:t>
            </a:r>
          </a:p>
        </p:txBody>
      </p:sp>
      <p:pic>
        <p:nvPicPr>
          <p:cNvPr id="90"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323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Applications</a:t>
            </a:r>
            <a:endParaRPr lang="en-US"/>
          </a:p>
        </p:txBody>
      </p:sp>
      <p:grpSp>
        <p:nvGrpSpPr>
          <p:cNvPr id="67" name="Group 66"/>
          <p:cNvGrpSpPr/>
          <p:nvPr/>
        </p:nvGrpSpPr>
        <p:grpSpPr>
          <a:xfrm>
            <a:off x="2711975" y="1623276"/>
            <a:ext cx="1644744" cy="1656184"/>
            <a:chOff x="2711975" y="1623276"/>
            <a:chExt cx="1644744" cy="1656184"/>
          </a:xfrm>
        </p:grpSpPr>
        <p:sp>
          <p:nvSpPr>
            <p:cNvPr id="9" name="Rectangle 8"/>
            <p:cNvSpPr/>
            <p:nvPr/>
          </p:nvSpPr>
          <p:spPr>
            <a:xfrm>
              <a:off x="2711975" y="1623276"/>
              <a:ext cx="1644744" cy="1656184"/>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t"/>
            <a:lstStyle/>
            <a:p>
              <a:pPr algn="ctr" fontAlgn="base">
                <a:spcBef>
                  <a:spcPct val="0"/>
                </a:spcBef>
                <a:spcAft>
                  <a:spcPct val="0"/>
                </a:spcAft>
              </a:pPr>
              <a:r>
                <a:rPr lang="sv-SE" sz="1600" kern="0">
                  <a:solidFill>
                    <a:srgbClr val="4E4F4E"/>
                  </a:solidFill>
                </a:rPr>
                <a:t>Application</a:t>
              </a:r>
            </a:p>
          </p:txBody>
        </p:sp>
        <p:sp>
          <p:nvSpPr>
            <p:cNvPr id="11" name="Rounded Rectangle 10"/>
            <p:cNvSpPr/>
            <p:nvPr/>
          </p:nvSpPr>
          <p:spPr>
            <a:xfrm>
              <a:off x="2850271" y="2053863"/>
              <a:ext cx="1368152" cy="504056"/>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smtClean="0"/>
                <a:t>Domain X</a:t>
              </a:r>
              <a:endParaRPr lang="sv-SE" sz="1400"/>
            </a:p>
          </p:txBody>
        </p:sp>
        <p:sp>
          <p:nvSpPr>
            <p:cNvPr id="12" name="Rounded Rectangle 11"/>
            <p:cNvSpPr/>
            <p:nvPr/>
          </p:nvSpPr>
          <p:spPr>
            <a:xfrm>
              <a:off x="2913762" y="2472576"/>
              <a:ext cx="1368152" cy="504056"/>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smtClean="0"/>
                <a:t>Domain  Y</a:t>
              </a:r>
              <a:endParaRPr lang="sv-SE" sz="1400"/>
            </a:p>
          </p:txBody>
        </p:sp>
      </p:grpSp>
      <p:sp>
        <p:nvSpPr>
          <p:cNvPr id="27" name="Rectangle 26"/>
          <p:cNvSpPr/>
          <p:nvPr/>
        </p:nvSpPr>
        <p:spPr>
          <a:xfrm>
            <a:off x="5028758" y="1484784"/>
            <a:ext cx="3711850" cy="1323439"/>
          </a:xfrm>
          <a:prstGeom prst="rect">
            <a:avLst/>
          </a:prstGeom>
        </p:spPr>
        <p:txBody>
          <a:bodyPr wrap="none">
            <a:spAutoFit/>
          </a:bodyPr>
          <a:lstStyle/>
          <a:p>
            <a:pPr marL="182563" indent="-182563">
              <a:buFont typeface="Arial" panose="020B0604020202020204" pitchFamily="34" charset="0"/>
              <a:buChar char="•"/>
            </a:pPr>
            <a:r>
              <a:rPr lang="sv-SE" sz="2000" smtClean="0"/>
              <a:t>Volvo Group Target Architecture</a:t>
            </a:r>
          </a:p>
          <a:p>
            <a:pPr marL="182563" indent="-182563">
              <a:buFont typeface="Arial" panose="020B0604020202020204" pitchFamily="34" charset="0"/>
              <a:buChar char="•"/>
            </a:pPr>
            <a:r>
              <a:rPr lang="sv-SE" sz="2000" smtClean="0"/>
              <a:t>Domain Driven Design</a:t>
            </a:r>
            <a:endParaRPr lang="sv-SE" sz="2000"/>
          </a:p>
          <a:p>
            <a:pPr marL="182563" indent="-182563">
              <a:buFont typeface="Arial" panose="020B0604020202020204" pitchFamily="34" charset="0"/>
              <a:buChar char="•"/>
            </a:pPr>
            <a:r>
              <a:rPr lang="sv-SE" sz="2000" smtClean="0"/>
              <a:t>Single </a:t>
            </a:r>
            <a:r>
              <a:rPr lang="sv-SE" sz="2000"/>
              <a:t>Responsibility </a:t>
            </a:r>
            <a:r>
              <a:rPr lang="sv-SE" sz="2000" smtClean="0"/>
              <a:t>Principle</a:t>
            </a:r>
            <a:endParaRPr lang="sv-SE" sz="2000"/>
          </a:p>
          <a:p>
            <a:pPr marL="182563" indent="-182563">
              <a:buFont typeface="Arial" panose="020B0604020202020204" pitchFamily="34" charset="0"/>
              <a:buChar char="•"/>
            </a:pPr>
            <a:r>
              <a:rPr lang="sv-SE" sz="2000" smtClean="0"/>
              <a:t>Java/Linux - preferred track</a:t>
            </a:r>
            <a:endParaRPr lang="sv-SE" sz="2000"/>
          </a:p>
        </p:txBody>
      </p:sp>
      <p:grpSp>
        <p:nvGrpSpPr>
          <p:cNvPr id="74" name="Group 73"/>
          <p:cNvGrpSpPr/>
          <p:nvPr/>
        </p:nvGrpSpPr>
        <p:grpSpPr>
          <a:xfrm>
            <a:off x="4456410" y="1556792"/>
            <a:ext cx="544174" cy="1251431"/>
            <a:chOff x="4456410" y="1623276"/>
            <a:chExt cx="544174" cy="1251431"/>
          </a:xfrm>
        </p:grpSpPr>
        <p:cxnSp>
          <p:nvCxnSpPr>
            <p:cNvPr id="38" name="Straight Connector 37"/>
            <p:cNvCxnSpPr/>
            <p:nvPr/>
          </p:nvCxnSpPr>
          <p:spPr>
            <a:xfrm flipV="1">
              <a:off x="4456410" y="2305892"/>
              <a:ext cx="544174" cy="145476"/>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000584" y="1623276"/>
              <a:ext cx="0" cy="125143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3065505" y="3429000"/>
            <a:ext cx="4200725" cy="3078833"/>
            <a:chOff x="3065505" y="3429000"/>
            <a:chExt cx="4200725" cy="3078833"/>
          </a:xfrm>
        </p:grpSpPr>
        <p:grpSp>
          <p:nvGrpSpPr>
            <p:cNvPr id="69" name="Group 68"/>
            <p:cNvGrpSpPr/>
            <p:nvPr/>
          </p:nvGrpSpPr>
          <p:grpSpPr>
            <a:xfrm>
              <a:off x="3065505" y="3429000"/>
              <a:ext cx="937684" cy="3078833"/>
              <a:chOff x="3065505" y="3429000"/>
              <a:chExt cx="937684" cy="3078833"/>
            </a:xfrm>
          </p:grpSpPr>
          <p:grpSp>
            <p:nvGrpSpPr>
              <p:cNvPr id="33" name="Group 32"/>
              <p:cNvGrpSpPr/>
              <p:nvPr/>
            </p:nvGrpSpPr>
            <p:grpSpPr>
              <a:xfrm>
                <a:off x="3633857" y="3429000"/>
                <a:ext cx="369332" cy="1728193"/>
                <a:chOff x="4037479" y="3429000"/>
                <a:chExt cx="369332" cy="1728193"/>
              </a:xfrm>
            </p:grpSpPr>
            <p:cxnSp>
              <p:nvCxnSpPr>
                <p:cNvPr id="14" name="Straight Arrow Connector 13"/>
                <p:cNvCxnSpPr/>
                <p:nvPr/>
              </p:nvCxnSpPr>
              <p:spPr>
                <a:xfrm>
                  <a:off x="4222145" y="3429000"/>
                  <a:ext cx="0" cy="432048"/>
                </a:xfrm>
                <a:prstGeom prst="straightConnector1">
                  <a:avLst/>
                </a:prstGeom>
                <a:ln w="38100" cmpd="sng">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3682085" y="4432467"/>
                  <a:ext cx="1080120" cy="369332"/>
                </a:xfrm>
                <a:prstGeom prst="rect">
                  <a:avLst/>
                </a:prstGeom>
                <a:noFill/>
              </p:spPr>
              <p:txBody>
                <a:bodyPr wrap="square" rtlCol="0" anchor="ctr">
                  <a:spAutoFit/>
                </a:bodyPr>
                <a:lstStyle/>
                <a:p>
                  <a:pPr algn="r"/>
                  <a:r>
                    <a:rPr lang="sv-SE" smtClean="0"/>
                    <a:t>SyncPart</a:t>
                  </a:r>
                  <a:endParaRPr lang="sv-SE"/>
                </a:p>
              </p:txBody>
            </p:sp>
          </p:grpSp>
          <p:grpSp>
            <p:nvGrpSpPr>
              <p:cNvPr id="32" name="Group 31"/>
              <p:cNvGrpSpPr/>
              <p:nvPr/>
            </p:nvGrpSpPr>
            <p:grpSpPr>
              <a:xfrm>
                <a:off x="3065505" y="3429000"/>
                <a:ext cx="369332" cy="3078833"/>
                <a:chOff x="3469127" y="3429000"/>
                <a:chExt cx="369332" cy="3078833"/>
              </a:xfrm>
            </p:grpSpPr>
            <p:cxnSp>
              <p:nvCxnSpPr>
                <p:cNvPr id="15" name="Straight Arrow Connector 14"/>
                <p:cNvCxnSpPr/>
                <p:nvPr/>
              </p:nvCxnSpPr>
              <p:spPr>
                <a:xfrm>
                  <a:off x="3653793" y="3429000"/>
                  <a:ext cx="0" cy="432048"/>
                </a:xfrm>
                <a:prstGeom prst="straightConnector1">
                  <a:avLst/>
                </a:prstGeom>
                <a:ln w="38100" cmpd="sng">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2438413" y="5107787"/>
                  <a:ext cx="2430760" cy="369332"/>
                </a:xfrm>
                <a:prstGeom prst="rect">
                  <a:avLst/>
                </a:prstGeom>
                <a:noFill/>
              </p:spPr>
              <p:txBody>
                <a:bodyPr wrap="square" rtlCol="0" anchor="ctr">
                  <a:spAutoFit/>
                </a:bodyPr>
                <a:lstStyle/>
                <a:p>
                  <a:pPr algn="r"/>
                  <a:r>
                    <a:rPr lang="sv-SE" smtClean="0"/>
                    <a:t>GetVariantExclusions</a:t>
                  </a:r>
                  <a:endParaRPr lang="sv-SE"/>
                </a:p>
              </p:txBody>
            </p:sp>
          </p:grpSp>
        </p:grpSp>
        <p:sp>
          <p:nvSpPr>
            <p:cNvPr id="31" name="Rectangle 30"/>
            <p:cNvSpPr/>
            <p:nvPr/>
          </p:nvSpPr>
          <p:spPr>
            <a:xfrm>
              <a:off x="5028758" y="3441194"/>
              <a:ext cx="2237472" cy="707886"/>
            </a:xfrm>
            <a:prstGeom prst="rect">
              <a:avLst/>
            </a:prstGeom>
          </p:spPr>
          <p:txBody>
            <a:bodyPr wrap="none">
              <a:spAutoFit/>
            </a:bodyPr>
            <a:lstStyle/>
            <a:p>
              <a:pPr marL="182563" indent="-182563">
                <a:buFont typeface="Arial" panose="020B0604020202020204" pitchFamily="34" charset="0"/>
                <a:buChar char="•"/>
              </a:pPr>
              <a:r>
                <a:rPr lang="sv-SE" sz="2000" smtClean="0"/>
                <a:t>Services exposed </a:t>
              </a:r>
              <a:br>
                <a:rPr lang="sv-SE" sz="2000" smtClean="0"/>
              </a:br>
              <a:r>
                <a:rPr lang="sv-SE" sz="2000" smtClean="0"/>
                <a:t>by the application</a:t>
              </a:r>
              <a:endParaRPr lang="sv-SE" sz="2000"/>
            </a:p>
          </p:txBody>
        </p:sp>
        <p:cxnSp>
          <p:nvCxnSpPr>
            <p:cNvPr id="44" name="Straight Connector 43"/>
            <p:cNvCxnSpPr/>
            <p:nvPr/>
          </p:nvCxnSpPr>
          <p:spPr>
            <a:xfrm flipV="1">
              <a:off x="4456410" y="3687125"/>
              <a:ext cx="520634" cy="108012"/>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000584" y="3486340"/>
              <a:ext cx="0" cy="632833"/>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611560" y="3199755"/>
            <a:ext cx="3582426" cy="711592"/>
            <a:chOff x="611560" y="3199755"/>
            <a:chExt cx="3582426" cy="711592"/>
          </a:xfrm>
        </p:grpSpPr>
        <p:sp>
          <p:nvSpPr>
            <p:cNvPr id="29" name="Rectangle 28"/>
            <p:cNvSpPr/>
            <p:nvPr/>
          </p:nvSpPr>
          <p:spPr>
            <a:xfrm>
              <a:off x="611560" y="3203461"/>
              <a:ext cx="1553117" cy="707886"/>
            </a:xfrm>
            <a:prstGeom prst="rect">
              <a:avLst/>
            </a:prstGeom>
          </p:spPr>
          <p:txBody>
            <a:bodyPr wrap="none">
              <a:spAutoFit/>
            </a:bodyPr>
            <a:lstStyle/>
            <a:p>
              <a:pPr marL="182563" indent="-182563">
                <a:buFont typeface="Arial" panose="020B0604020202020204" pitchFamily="34" charset="0"/>
                <a:buChar char="•"/>
              </a:pPr>
              <a:r>
                <a:rPr lang="sv-SE" sz="2000" smtClean="0"/>
                <a:t>Service Bus</a:t>
              </a:r>
              <a:br>
                <a:rPr lang="sv-SE" sz="2000" smtClean="0"/>
              </a:br>
              <a:r>
                <a:rPr lang="sv-SE" sz="2000" smtClean="0"/>
                <a:t>Adapter</a:t>
              </a:r>
              <a:endParaRPr lang="sv-SE" sz="2000"/>
            </a:p>
          </p:txBody>
        </p:sp>
        <p:cxnSp>
          <p:nvCxnSpPr>
            <p:cNvPr id="41" name="Straight Connector 40"/>
            <p:cNvCxnSpPr/>
            <p:nvPr/>
          </p:nvCxnSpPr>
          <p:spPr>
            <a:xfrm>
              <a:off x="2229189" y="3328264"/>
              <a:ext cx="0" cy="3887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225761" y="3400784"/>
              <a:ext cx="520634" cy="108012"/>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rapezoid 23"/>
            <p:cNvSpPr/>
            <p:nvPr/>
          </p:nvSpPr>
          <p:spPr>
            <a:xfrm flipV="1">
              <a:off x="2874709" y="3199755"/>
              <a:ext cx="1319277" cy="244484"/>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sp>
        <p:nvSpPr>
          <p:cNvPr id="72" name="TextBox 71"/>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73" name="TextBox 72"/>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pic>
        <p:nvPicPr>
          <p:cNvPr id="3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651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0" end="0"/>
                                            </p:txEl>
                                          </p:spTgt>
                                        </p:tgtEl>
                                        <p:attrNameLst>
                                          <p:attrName>style.visibility</p:attrName>
                                        </p:attrNameLst>
                                      </p:cBhvr>
                                      <p:to>
                                        <p:strVal val="visible"/>
                                      </p:to>
                                    </p:set>
                                    <p:animEffect transition="in" filter="fade">
                                      <p:cBhvr>
                                        <p:cTn id="10" dur="500"/>
                                        <p:tgtEl>
                                          <p:spTgt spid="2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fade">
                                      <p:cBhvr>
                                        <p:cTn id="15" dur="500"/>
                                        <p:tgtEl>
                                          <p:spTgt spid="2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Effect transition="in" filter="fade">
                                      <p:cBhvr>
                                        <p:cTn id="20" dur="500"/>
                                        <p:tgtEl>
                                          <p:spTgt spid="2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animEffect transition="in" filter="fade">
                                      <p:cBhvr>
                                        <p:cTn id="25" dur="500"/>
                                        <p:tgtEl>
                                          <p:spTgt spid="2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Service Bus Adapter</a:t>
            </a:r>
            <a:endParaRPr lang="en-US"/>
          </a:p>
        </p:txBody>
      </p:sp>
      <p:sp>
        <p:nvSpPr>
          <p:cNvPr id="4" name="TextBox 3"/>
          <p:cNvSpPr txBox="1"/>
          <p:nvPr/>
        </p:nvSpPr>
        <p:spPr>
          <a:xfrm>
            <a:off x="539551" y="1557916"/>
            <a:ext cx="1014765" cy="523220"/>
          </a:xfrm>
          <a:prstGeom prst="rect">
            <a:avLst/>
          </a:prstGeom>
          <a:noFill/>
        </p:spPr>
        <p:txBody>
          <a:bodyPr wrap="none" rtlCol="0">
            <a:spAutoFit/>
          </a:bodyPr>
          <a:lstStyle/>
          <a:p>
            <a:r>
              <a:rPr lang="sv-SE" sz="2800" smtClean="0"/>
              <a:t>Why?</a:t>
            </a:r>
          </a:p>
        </p:txBody>
      </p:sp>
      <p:pic>
        <p:nvPicPr>
          <p:cNvPr id="3076" name="Picture 4" descr="How To Do Network Marketing - ABC #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0591" y="2055369"/>
            <a:ext cx="1444321" cy="144015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683568" y="1700808"/>
            <a:ext cx="4641584" cy="2370785"/>
            <a:chOff x="2090656" y="1700808"/>
            <a:chExt cx="4641584" cy="2370785"/>
          </a:xfrm>
        </p:grpSpPr>
        <p:sp>
          <p:nvSpPr>
            <p:cNvPr id="12" name="Rounded Rectangle 11"/>
            <p:cNvSpPr/>
            <p:nvPr/>
          </p:nvSpPr>
          <p:spPr>
            <a:xfrm>
              <a:off x="2090656" y="3495528"/>
              <a:ext cx="4641584" cy="576065"/>
            </a:xfrm>
            <a:prstGeom prst="roundRect">
              <a:avLst/>
            </a:prstGeom>
            <a:solidFill>
              <a:srgbClr val="4F81BD"/>
            </a:solidFill>
            <a:ln w="19050" cap="flat" cmpd="sng" algn="ctr">
              <a:solidFill>
                <a:srgbClr val="203E6D"/>
              </a:solidFill>
              <a:prstDash val="dash"/>
            </a:ln>
            <a:effectLst/>
          </p:spPr>
          <p:txBody>
            <a:bodyPr tIns="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rial"/>
                  <a:ea typeface="+mn-ea"/>
                  <a:cs typeface="+mn-cs"/>
                </a:rPr>
                <a:t>PLM Service Bus</a:t>
              </a:r>
            </a:p>
          </p:txBody>
        </p:sp>
        <p:sp>
          <p:nvSpPr>
            <p:cNvPr id="13" name="Rectangle 12"/>
            <p:cNvSpPr/>
            <p:nvPr/>
          </p:nvSpPr>
          <p:spPr>
            <a:xfrm>
              <a:off x="4211960" y="1700808"/>
              <a:ext cx="1644744" cy="1074639"/>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t"/>
            <a:lstStyle/>
            <a:p>
              <a:pPr algn="ctr" fontAlgn="base">
                <a:spcBef>
                  <a:spcPct val="0"/>
                </a:spcBef>
                <a:spcAft>
                  <a:spcPct val="0"/>
                </a:spcAft>
              </a:pPr>
              <a:r>
                <a:rPr lang="sv-SE" sz="1600" kern="0">
                  <a:solidFill>
                    <a:srgbClr val="4E4F4E"/>
                  </a:solidFill>
                </a:rPr>
                <a:t>Application</a:t>
              </a:r>
            </a:p>
          </p:txBody>
        </p:sp>
      </p:grpSp>
      <p:grpSp>
        <p:nvGrpSpPr>
          <p:cNvPr id="9" name="Group 8"/>
          <p:cNvGrpSpPr/>
          <p:nvPr/>
        </p:nvGrpSpPr>
        <p:grpSpPr>
          <a:xfrm>
            <a:off x="3087184" y="2712439"/>
            <a:ext cx="1080120" cy="423047"/>
            <a:chOff x="4206240" y="3077958"/>
            <a:chExt cx="1080120" cy="423047"/>
          </a:xfrm>
        </p:grpSpPr>
        <p:sp>
          <p:nvSpPr>
            <p:cNvPr id="10" name="Trapezoid 9"/>
            <p:cNvSpPr/>
            <p:nvPr/>
          </p:nvSpPr>
          <p:spPr>
            <a:xfrm flipV="1">
              <a:off x="4206240" y="3077958"/>
              <a:ext cx="1080120" cy="423047"/>
            </a:xfrm>
            <a:prstGeom prst="trapezoid">
              <a:avLst/>
            </a:prstGeom>
            <a:solidFill>
              <a:srgbClr val="FD7923"/>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2000" smtClean="0">
                <a:solidFill>
                  <a:schemeClr val="tx1"/>
                </a:solidFill>
              </a:endParaRPr>
            </a:p>
          </p:txBody>
        </p:sp>
        <p:sp>
          <p:nvSpPr>
            <p:cNvPr id="7" name="TextBox 6"/>
            <p:cNvSpPr txBox="1"/>
            <p:nvPr/>
          </p:nvSpPr>
          <p:spPr>
            <a:xfrm>
              <a:off x="4254063" y="3131676"/>
              <a:ext cx="1002392" cy="338554"/>
            </a:xfrm>
            <a:prstGeom prst="rect">
              <a:avLst/>
            </a:prstGeom>
            <a:noFill/>
          </p:spPr>
          <p:txBody>
            <a:bodyPr wrap="square" rtlCol="0">
              <a:spAutoFit/>
            </a:bodyPr>
            <a:lstStyle/>
            <a:p>
              <a:pPr algn="ctr"/>
              <a:r>
                <a:rPr lang="sv-SE" sz="1600" smtClean="0"/>
                <a:t>Adapter</a:t>
              </a:r>
              <a:endParaRPr lang="sv-SE" sz="1600"/>
            </a:p>
          </p:txBody>
        </p:sp>
      </p:grpSp>
      <p:grpSp>
        <p:nvGrpSpPr>
          <p:cNvPr id="17" name="Group 16"/>
          <p:cNvGrpSpPr/>
          <p:nvPr/>
        </p:nvGrpSpPr>
        <p:grpSpPr>
          <a:xfrm>
            <a:off x="539552" y="4365104"/>
            <a:ext cx="8064896" cy="2205439"/>
            <a:chOff x="539552" y="4365104"/>
            <a:chExt cx="8064896" cy="2205439"/>
          </a:xfrm>
        </p:grpSpPr>
        <p:sp>
          <p:nvSpPr>
            <p:cNvPr id="8" name="TextBox 7"/>
            <p:cNvSpPr txBox="1"/>
            <p:nvPr/>
          </p:nvSpPr>
          <p:spPr>
            <a:xfrm>
              <a:off x="539552" y="4365104"/>
              <a:ext cx="3361561" cy="523220"/>
            </a:xfrm>
            <a:prstGeom prst="rect">
              <a:avLst/>
            </a:prstGeom>
            <a:noFill/>
          </p:spPr>
          <p:txBody>
            <a:bodyPr wrap="none" rtlCol="0">
              <a:spAutoFit/>
            </a:bodyPr>
            <a:lstStyle/>
            <a:p>
              <a:r>
                <a:rPr lang="sv-SE" sz="2800" smtClean="0"/>
                <a:t>How to implement it?</a:t>
              </a:r>
            </a:p>
          </p:txBody>
        </p:sp>
        <p:sp>
          <p:nvSpPr>
            <p:cNvPr id="14" name="TextBox 13"/>
            <p:cNvSpPr txBox="1"/>
            <p:nvPr/>
          </p:nvSpPr>
          <p:spPr>
            <a:xfrm>
              <a:off x="1183830" y="4934198"/>
              <a:ext cx="7420618" cy="1636345"/>
            </a:xfrm>
            <a:prstGeom prst="rect">
              <a:avLst/>
            </a:prstGeom>
            <a:noFill/>
          </p:spPr>
          <p:txBody>
            <a:bodyPr wrap="square" rtlCol="0">
              <a:spAutoFit/>
            </a:bodyPr>
            <a:lstStyle/>
            <a:p>
              <a:pPr marL="514350" indent="-514350">
                <a:spcBef>
                  <a:spcPts val="800"/>
                </a:spcBef>
                <a:buFont typeface="+mj-lt"/>
                <a:buAutoNum type="arabicPeriod"/>
              </a:pPr>
              <a:r>
                <a:rPr lang="en-US" dirty="0" smtClean="0"/>
                <a:t>Using the application’s </a:t>
              </a:r>
              <a:r>
                <a:rPr lang="en-US" dirty="0"/>
                <a:t>normal </a:t>
              </a:r>
              <a:r>
                <a:rPr lang="en-US" dirty="0" smtClean="0"/>
                <a:t>development environment</a:t>
              </a:r>
              <a:endParaRPr lang="en-US" dirty="0"/>
            </a:p>
            <a:p>
              <a:pPr marL="514350" indent="-514350">
                <a:spcBef>
                  <a:spcPts val="800"/>
                </a:spcBef>
                <a:buFont typeface="+mj-lt"/>
                <a:buAutoNum type="arabicPeriod"/>
              </a:pPr>
              <a:r>
                <a:rPr lang="en-US" dirty="0" smtClean="0"/>
                <a:t>Developed </a:t>
              </a:r>
              <a:r>
                <a:rPr lang="en-US" dirty="0"/>
                <a:t>in Java and </a:t>
              </a:r>
              <a:r>
                <a:rPr lang="en-US" dirty="0" smtClean="0"/>
                <a:t>deployed separately</a:t>
              </a:r>
              <a:endParaRPr lang="en-US" dirty="0"/>
            </a:p>
            <a:p>
              <a:pPr marL="514350" indent="-514350">
                <a:spcBef>
                  <a:spcPts val="800"/>
                </a:spcBef>
                <a:buFont typeface="+mj-lt"/>
                <a:buAutoNum type="arabicPeriod"/>
              </a:pPr>
              <a:r>
                <a:rPr lang="en-US" dirty="0" smtClean="0"/>
                <a:t>Using the </a:t>
              </a:r>
              <a:r>
                <a:rPr lang="en-US" dirty="0" err="1" smtClean="0"/>
                <a:t>Websphere</a:t>
              </a:r>
              <a:r>
                <a:rPr lang="en-US" dirty="0" smtClean="0"/>
                <a:t> </a:t>
              </a:r>
              <a:r>
                <a:rPr lang="en-US" dirty="0"/>
                <a:t>Message </a:t>
              </a:r>
              <a:r>
                <a:rPr lang="en-US" dirty="0" smtClean="0"/>
                <a:t>Broker</a:t>
              </a:r>
              <a:endParaRPr lang="en-US" dirty="0"/>
            </a:p>
            <a:p>
              <a:pPr>
                <a:spcBef>
                  <a:spcPts val="1800"/>
                </a:spcBef>
              </a:pPr>
              <a:r>
                <a:rPr lang="en-US" i="1" dirty="0"/>
                <a:t>Note! The adapter is always a part of the application</a:t>
              </a:r>
              <a:r>
                <a:rPr lang="en-US" i="1" dirty="0" smtClean="0"/>
                <a:t>.</a:t>
              </a:r>
              <a:endParaRPr lang="sv-SE" i="1" dirty="0"/>
            </a:p>
          </p:txBody>
        </p:sp>
      </p:grpSp>
      <p:sp>
        <p:nvSpPr>
          <p:cNvPr id="22" name="TextBox 21"/>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23" name="TextBox 22"/>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pic>
        <p:nvPicPr>
          <p:cNvPr id="19"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1668" y="1700807"/>
            <a:ext cx="3503732" cy="2370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015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smtClean="0"/>
              <a:t>Canonical Data Model</a:t>
            </a:r>
            <a:r>
              <a:rPr lang="sv-SE"/>
              <a:t/>
            </a:r>
            <a:br>
              <a:rPr lang="sv-SE"/>
            </a:br>
            <a:endParaRPr lang="sv-SE"/>
          </a:p>
        </p:txBody>
      </p:sp>
      <p:sp>
        <p:nvSpPr>
          <p:cNvPr id="5" name="TextBox 4"/>
          <p:cNvSpPr txBox="1"/>
          <p:nvPr/>
        </p:nvSpPr>
        <p:spPr>
          <a:xfrm>
            <a:off x="542924" y="1196752"/>
            <a:ext cx="7485460" cy="1200329"/>
          </a:xfrm>
          <a:prstGeom prst="rect">
            <a:avLst/>
          </a:prstGeom>
          <a:noFill/>
        </p:spPr>
        <p:txBody>
          <a:bodyPr wrap="square" rtlCol="0">
            <a:spAutoFit/>
          </a:bodyPr>
          <a:lstStyle/>
          <a:p>
            <a:pPr marL="182563" indent="-182563">
              <a:buFont typeface="Arial" pitchFamily="34" charset="0"/>
              <a:buChar char="•"/>
            </a:pPr>
            <a:r>
              <a:rPr lang="sv-SE" sz="2400" dirty="0" smtClean="0"/>
              <a:t>Common information model for data on the bus</a:t>
            </a:r>
          </a:p>
          <a:p>
            <a:pPr marL="182563" indent="-182563">
              <a:buFont typeface="Arial" pitchFamily="34" charset="0"/>
              <a:buChar char="•"/>
            </a:pPr>
            <a:r>
              <a:rPr lang="sv-SE" sz="2400" dirty="0" smtClean="0"/>
              <a:t>Some application internals are excluded</a:t>
            </a:r>
          </a:p>
          <a:p>
            <a:pPr marL="182563" indent="-182563">
              <a:buFont typeface="Arial" pitchFamily="34" charset="0"/>
              <a:buChar char="•"/>
            </a:pPr>
            <a:r>
              <a:rPr lang="sv-SE" sz="2400" dirty="0" smtClean="0"/>
              <a:t>Common Language</a:t>
            </a:r>
          </a:p>
        </p:txBody>
      </p:sp>
      <p:sp>
        <p:nvSpPr>
          <p:cNvPr id="8" name="TextBox 7"/>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9" name="TextBox 8"/>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pic>
        <p:nvPicPr>
          <p:cNvPr id="71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924" y="2397081"/>
            <a:ext cx="5685260" cy="396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99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smtClean="0"/>
              <a:t>Canonical Message Formats</a:t>
            </a:r>
            <a:endParaRPr lang="sv-SE"/>
          </a:p>
        </p:txBody>
      </p:sp>
      <p:grpSp>
        <p:nvGrpSpPr>
          <p:cNvPr id="7" name="Group 6"/>
          <p:cNvGrpSpPr/>
          <p:nvPr/>
        </p:nvGrpSpPr>
        <p:grpSpPr>
          <a:xfrm>
            <a:off x="5858851" y="1166335"/>
            <a:ext cx="2889613" cy="2099850"/>
            <a:chOff x="5720987" y="1173381"/>
            <a:chExt cx="2889613" cy="2183611"/>
          </a:xfrm>
        </p:grpSpPr>
        <p:sp>
          <p:nvSpPr>
            <p:cNvPr id="47" name="Rectangle 46"/>
            <p:cNvSpPr/>
            <p:nvPr/>
          </p:nvSpPr>
          <p:spPr>
            <a:xfrm>
              <a:off x="6248400" y="1828786"/>
              <a:ext cx="2362200" cy="1528206"/>
            </a:xfrm>
            <a:prstGeom prst="rect">
              <a:avLst/>
            </a:prstGeom>
            <a:solidFill>
              <a:schemeClr val="accent5">
                <a:lumMod val="7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schemeClr val="bg1"/>
                  </a:solidFill>
                  <a:effectLst/>
                  <a:uLnTx/>
                  <a:uFillTx/>
                  <a:latin typeface="Arial"/>
                  <a:ea typeface="+mn-ea"/>
                  <a:cs typeface="+mn-cs"/>
                </a:rPr>
                <a:t>Volvo CMF body</a:t>
              </a:r>
            </a:p>
          </p:txBody>
        </p:sp>
        <p:sp>
          <p:nvSpPr>
            <p:cNvPr id="48" name="Rectangle 47"/>
            <p:cNvSpPr/>
            <p:nvPr/>
          </p:nvSpPr>
          <p:spPr>
            <a:xfrm>
              <a:off x="6248400" y="1173381"/>
              <a:ext cx="2362200" cy="655405"/>
            </a:xfrm>
            <a:prstGeom prst="rect">
              <a:avLst/>
            </a:prstGeom>
            <a:solidFill>
              <a:schemeClr val="tx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schemeClr val="bg1"/>
                  </a:solidFill>
                  <a:effectLst/>
                  <a:uLnTx/>
                  <a:uFillTx/>
                  <a:latin typeface="Arial"/>
                  <a:ea typeface="+mn-ea"/>
                  <a:cs typeface="+mn-cs"/>
                </a:rPr>
                <a:t>Volvo CMF Header</a:t>
              </a:r>
            </a:p>
          </p:txBody>
        </p:sp>
        <p:sp>
          <p:nvSpPr>
            <p:cNvPr id="50" name="TextBox 49"/>
            <p:cNvSpPr txBox="1"/>
            <p:nvPr/>
          </p:nvSpPr>
          <p:spPr>
            <a:xfrm rot="16200000">
              <a:off x="4810817" y="2095908"/>
              <a:ext cx="2158894" cy="338554"/>
            </a:xfrm>
            <a:prstGeom prst="rect">
              <a:avLst/>
            </a:prstGeom>
            <a:noFill/>
          </p:spPr>
          <p:txBody>
            <a:bodyPr wrap="none" rtlCol="0">
              <a:spAutoFit/>
            </a:bodyPr>
            <a:lstStyle/>
            <a:p>
              <a:r>
                <a:rPr lang="sv-SE" sz="1600" dirty="0" smtClean="0">
                  <a:solidFill>
                    <a:srgbClr val="000000"/>
                  </a:solidFill>
                  <a:latin typeface="Arial"/>
                </a:rPr>
                <a:t>Volvo CMF Message</a:t>
              </a:r>
            </a:p>
          </p:txBody>
        </p:sp>
      </p:grpSp>
      <p:grpSp>
        <p:nvGrpSpPr>
          <p:cNvPr id="8" name="Group 7"/>
          <p:cNvGrpSpPr/>
          <p:nvPr/>
        </p:nvGrpSpPr>
        <p:grpSpPr>
          <a:xfrm>
            <a:off x="5858852" y="3590689"/>
            <a:ext cx="2889612" cy="1998551"/>
            <a:chOff x="5720988" y="3573016"/>
            <a:chExt cx="2889612" cy="2183611"/>
          </a:xfrm>
        </p:grpSpPr>
        <p:sp>
          <p:nvSpPr>
            <p:cNvPr id="51" name="Rectangle 50"/>
            <p:cNvSpPr/>
            <p:nvPr/>
          </p:nvSpPr>
          <p:spPr>
            <a:xfrm>
              <a:off x="6248400" y="4228421"/>
              <a:ext cx="2362200" cy="1528206"/>
            </a:xfrm>
            <a:prstGeom prst="rect">
              <a:avLst/>
            </a:prstGeom>
            <a:solidFill>
              <a:schemeClr val="bg2">
                <a:lumMod val="50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schemeClr val="bg1"/>
                  </a:solidFill>
                  <a:effectLst/>
                  <a:uLnTx/>
                  <a:uFillTx/>
                  <a:latin typeface="Arial"/>
                  <a:ea typeface="+mn-ea"/>
                  <a:cs typeface="+mn-cs"/>
                </a:rPr>
                <a:t>OMG PLM Services body</a:t>
              </a:r>
            </a:p>
          </p:txBody>
        </p:sp>
        <p:sp>
          <p:nvSpPr>
            <p:cNvPr id="52" name="Rectangle 51"/>
            <p:cNvSpPr/>
            <p:nvPr/>
          </p:nvSpPr>
          <p:spPr>
            <a:xfrm>
              <a:off x="6248400" y="3573016"/>
              <a:ext cx="2362200" cy="655405"/>
            </a:xfrm>
            <a:prstGeom prst="rect">
              <a:avLst/>
            </a:prstGeom>
            <a:solidFill>
              <a:schemeClr val="tx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schemeClr val="bg1"/>
                  </a:solidFill>
                  <a:effectLst/>
                  <a:uLnTx/>
                  <a:uFillTx/>
                  <a:latin typeface="Arial"/>
                  <a:ea typeface="+mn-ea"/>
                  <a:cs typeface="+mn-cs"/>
                </a:rPr>
                <a:t>Volvo CMF Header</a:t>
              </a:r>
            </a:p>
          </p:txBody>
        </p:sp>
        <p:sp>
          <p:nvSpPr>
            <p:cNvPr id="54" name="TextBox 53"/>
            <p:cNvSpPr txBox="1"/>
            <p:nvPr/>
          </p:nvSpPr>
          <p:spPr>
            <a:xfrm rot="16200000">
              <a:off x="4998608" y="4539011"/>
              <a:ext cx="1783313" cy="338554"/>
            </a:xfrm>
            <a:prstGeom prst="rect">
              <a:avLst/>
            </a:prstGeom>
            <a:noFill/>
          </p:spPr>
          <p:txBody>
            <a:bodyPr wrap="none" rtlCol="0">
              <a:spAutoFit/>
            </a:bodyPr>
            <a:lstStyle/>
            <a:p>
              <a:r>
                <a:rPr lang="sv-SE" sz="1600" smtClean="0">
                  <a:solidFill>
                    <a:srgbClr val="000000"/>
                  </a:solidFill>
                  <a:latin typeface="Arial"/>
                </a:rPr>
                <a:t>PLMS Message</a:t>
              </a:r>
            </a:p>
          </p:txBody>
        </p:sp>
      </p:grpSp>
      <p:sp>
        <p:nvSpPr>
          <p:cNvPr id="72" name="TextBox 71"/>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73" name="TextBox 72"/>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sp>
        <p:nvSpPr>
          <p:cNvPr id="75" name="TextBox 74"/>
          <p:cNvSpPr txBox="1"/>
          <p:nvPr/>
        </p:nvSpPr>
        <p:spPr>
          <a:xfrm>
            <a:off x="1693890" y="6165304"/>
            <a:ext cx="4966341" cy="584775"/>
          </a:xfrm>
          <a:prstGeom prst="rect">
            <a:avLst/>
          </a:prstGeom>
          <a:noFill/>
        </p:spPr>
        <p:txBody>
          <a:bodyPr wrap="square" rtlCol="0">
            <a:spAutoFit/>
          </a:bodyPr>
          <a:lstStyle/>
          <a:p>
            <a:r>
              <a:rPr lang="sv-SE" sz="1600" b="1" smtClean="0"/>
              <a:t>CMF</a:t>
            </a:r>
            <a:r>
              <a:rPr lang="sv-SE" sz="1600"/>
              <a:t>	</a:t>
            </a:r>
            <a:r>
              <a:rPr lang="sv-SE" sz="1600" smtClean="0"/>
              <a:t>Canonical Message Format</a:t>
            </a:r>
            <a:endParaRPr lang="sv-SE" sz="1600" b="1" smtClean="0"/>
          </a:p>
          <a:p>
            <a:r>
              <a:rPr lang="sv-SE" sz="1600" b="1" smtClean="0"/>
              <a:t>PLMS</a:t>
            </a:r>
            <a:r>
              <a:rPr lang="sv-SE" sz="1600" smtClean="0"/>
              <a:t>	OMG PLM Services</a:t>
            </a:r>
            <a:endParaRPr lang="sv-SE" sz="1600"/>
          </a:p>
        </p:txBody>
      </p:sp>
      <p:sp>
        <p:nvSpPr>
          <p:cNvPr id="37" name="Rounded Rectangle 36"/>
          <p:cNvSpPr/>
          <p:nvPr/>
        </p:nvSpPr>
        <p:spPr>
          <a:xfrm>
            <a:off x="587438" y="3089216"/>
            <a:ext cx="4560626" cy="771832"/>
          </a:xfrm>
          <a:prstGeom prst="roundRect">
            <a:avLst/>
          </a:prstGeom>
          <a:solidFill>
            <a:srgbClr val="4F81BD"/>
          </a:solidFill>
          <a:ln w="19050" cap="flat" cmpd="sng" algn="ctr">
            <a:solidFill>
              <a:srgbClr val="203E6D"/>
            </a:solidFill>
            <a:prstDash val="dash"/>
          </a:ln>
          <a:effectLst/>
        </p:spPr>
        <p:txBody>
          <a:bodyPr tIns="0"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smtClean="0">
                <a:ln>
                  <a:noFill/>
                </a:ln>
                <a:solidFill>
                  <a:srgbClr val="FFFFFF"/>
                </a:solidFill>
                <a:effectLst/>
                <a:uLnTx/>
                <a:uFillTx/>
                <a:latin typeface="Arial"/>
                <a:ea typeface="+mn-ea"/>
                <a:cs typeface="+mn-cs"/>
              </a:rPr>
              <a:t>PLM Service Bus</a:t>
            </a:r>
          </a:p>
        </p:txBody>
      </p:sp>
      <p:grpSp>
        <p:nvGrpSpPr>
          <p:cNvPr id="4" name="Group 3"/>
          <p:cNvGrpSpPr/>
          <p:nvPr/>
        </p:nvGrpSpPr>
        <p:grpSpPr>
          <a:xfrm>
            <a:off x="685800" y="1676400"/>
            <a:ext cx="2090638" cy="1692615"/>
            <a:chOff x="685800" y="1676400"/>
            <a:chExt cx="2090638" cy="1692615"/>
          </a:xfrm>
        </p:grpSpPr>
        <p:sp>
          <p:nvSpPr>
            <p:cNvPr id="38" name="Rounded Rectangle 37"/>
            <p:cNvSpPr/>
            <p:nvPr/>
          </p:nvSpPr>
          <p:spPr>
            <a:xfrm>
              <a:off x="685800" y="1676400"/>
              <a:ext cx="1257300" cy="83820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srgbClr val="000000"/>
                  </a:solidFill>
                  <a:effectLst/>
                  <a:uLnTx/>
                  <a:uFillTx/>
                  <a:latin typeface="Arial"/>
                  <a:ea typeface="+mn-ea"/>
                  <a:cs typeface="Calibri" pitchFamily="34" charset="0"/>
                </a:rPr>
                <a:t>KOLA</a:t>
              </a:r>
            </a:p>
          </p:txBody>
        </p:sp>
        <p:cxnSp>
          <p:nvCxnSpPr>
            <p:cNvPr id="40" name="Elbow Connector 39"/>
            <p:cNvCxnSpPr>
              <a:stCxn id="56" idx="0"/>
            </p:cNvCxnSpPr>
            <p:nvPr/>
          </p:nvCxnSpPr>
          <p:spPr>
            <a:xfrm>
              <a:off x="2097112" y="2094237"/>
              <a:ext cx="679326" cy="1274778"/>
            </a:xfrm>
            <a:prstGeom prst="bentConnector2">
              <a:avLst/>
            </a:prstGeom>
            <a:noFill/>
            <a:ln w="19050" cap="flat" cmpd="sng" algn="ctr">
              <a:solidFill>
                <a:srgbClr val="000000"/>
              </a:solidFill>
              <a:prstDash val="solid"/>
              <a:headEnd type="none" w="med" len="med"/>
              <a:tailEnd type="oval" w="lg" len="lg"/>
            </a:ln>
            <a:effectLst/>
          </p:spPr>
        </p:cxnSp>
        <p:sp>
          <p:nvSpPr>
            <p:cNvPr id="41" name="TextBox 40"/>
            <p:cNvSpPr txBox="1"/>
            <p:nvPr/>
          </p:nvSpPr>
          <p:spPr>
            <a:xfrm>
              <a:off x="1693891" y="2592889"/>
              <a:ext cx="993717" cy="338554"/>
            </a:xfrm>
            <a:prstGeom prst="rect">
              <a:avLst/>
            </a:prstGeom>
            <a:noFill/>
          </p:spPr>
          <p:txBody>
            <a:bodyPr wrap="square" rtlCol="0">
              <a:spAutoFit/>
            </a:bodyPr>
            <a:lstStyle/>
            <a:p>
              <a:pPr algn="r"/>
              <a:r>
                <a:rPr lang="sv-SE" sz="1600" smtClean="0">
                  <a:solidFill>
                    <a:srgbClr val="000000"/>
                  </a:solidFill>
                  <a:cs typeface="Calibri" pitchFamily="34" charset="0"/>
                </a:rPr>
                <a:t>SyncPart</a:t>
              </a:r>
            </a:p>
          </p:txBody>
        </p:sp>
        <p:sp>
          <p:nvSpPr>
            <p:cNvPr id="56" name="Trapezoid 55"/>
            <p:cNvSpPr/>
            <p:nvPr/>
          </p:nvSpPr>
          <p:spPr>
            <a:xfrm rot="16200000" flipV="1">
              <a:off x="1763143" y="1994094"/>
              <a:ext cx="467652" cy="20028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grpSp>
        <p:nvGrpSpPr>
          <p:cNvPr id="76" name="Group 75"/>
          <p:cNvGrpSpPr/>
          <p:nvPr/>
        </p:nvGrpSpPr>
        <p:grpSpPr>
          <a:xfrm>
            <a:off x="109782" y="6451710"/>
            <a:ext cx="1584108" cy="307777"/>
            <a:chOff x="100486" y="6487224"/>
            <a:chExt cx="1584108" cy="307777"/>
          </a:xfrm>
        </p:grpSpPr>
        <p:pic>
          <p:nvPicPr>
            <p:cNvPr id="77" name="Picture 2" descr="http://www.reachingfloodstage.org/wp-content/uploads/2014/01/links-icon.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292511" y="6487224"/>
              <a:ext cx="1392083" cy="307777"/>
            </a:xfrm>
            <a:prstGeom prst="rect">
              <a:avLst/>
            </a:prstGeom>
            <a:noFill/>
          </p:spPr>
          <p:txBody>
            <a:bodyPr wrap="square" rtlCol="0">
              <a:spAutoFit/>
            </a:bodyPr>
            <a:lstStyle/>
            <a:p>
              <a:r>
                <a:rPr lang="sv-SE" sz="1400" dirty="0" smtClean="0"/>
                <a:t>Read more [7]</a:t>
              </a:r>
              <a:endParaRPr lang="sv-SE" sz="1400" dirty="0"/>
            </a:p>
          </p:txBody>
        </p:sp>
      </p:grpSp>
      <p:grpSp>
        <p:nvGrpSpPr>
          <p:cNvPr id="5" name="Group 4"/>
          <p:cNvGrpSpPr/>
          <p:nvPr/>
        </p:nvGrpSpPr>
        <p:grpSpPr>
          <a:xfrm>
            <a:off x="685800" y="3352801"/>
            <a:ext cx="2254893" cy="1600199"/>
            <a:chOff x="685800" y="3352801"/>
            <a:chExt cx="2254893" cy="1600199"/>
          </a:xfrm>
        </p:grpSpPr>
        <p:grpSp>
          <p:nvGrpSpPr>
            <p:cNvPr id="22" name="Group 21"/>
            <p:cNvGrpSpPr/>
            <p:nvPr/>
          </p:nvGrpSpPr>
          <p:grpSpPr>
            <a:xfrm>
              <a:off x="685800" y="3352801"/>
              <a:ext cx="2180647" cy="1600199"/>
              <a:chOff x="685800" y="3352801"/>
              <a:chExt cx="2180647" cy="1600199"/>
            </a:xfrm>
          </p:grpSpPr>
          <p:sp>
            <p:nvSpPr>
              <p:cNvPr id="43" name="Rounded Rectangle 42"/>
              <p:cNvSpPr/>
              <p:nvPr/>
            </p:nvSpPr>
            <p:spPr>
              <a:xfrm>
                <a:off x="685800" y="4114800"/>
                <a:ext cx="1257300" cy="83820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srgbClr val="000000"/>
                    </a:solidFill>
                    <a:effectLst/>
                    <a:uLnTx/>
                    <a:uFillTx/>
                    <a:latin typeface="Arial"/>
                    <a:ea typeface="+mn-ea"/>
                    <a:cs typeface="Calibri" pitchFamily="34" charset="0"/>
                  </a:rPr>
                  <a:t>ProTOM</a:t>
                </a:r>
              </a:p>
            </p:txBody>
          </p:sp>
          <p:cxnSp>
            <p:nvCxnSpPr>
              <p:cNvPr id="46" name="Elbow Connector 45"/>
              <p:cNvCxnSpPr>
                <a:stCxn id="65" idx="2"/>
                <a:endCxn id="43" idx="3"/>
              </p:cNvCxnSpPr>
              <p:nvPr/>
            </p:nvCxnSpPr>
            <p:spPr>
              <a:xfrm rot="10800000" flipV="1">
                <a:off x="1943101" y="3532820"/>
                <a:ext cx="833337" cy="1001079"/>
              </a:xfrm>
              <a:prstGeom prst="bentConnector3">
                <a:avLst>
                  <a:gd name="adj1" fmla="val -1206"/>
                </a:avLst>
              </a:prstGeom>
              <a:noFill/>
              <a:ln w="19050" cap="flat" cmpd="sng" algn="ctr">
                <a:solidFill>
                  <a:srgbClr val="000000"/>
                </a:solidFill>
                <a:prstDash val="solid"/>
                <a:headEnd type="none" w="med" len="med"/>
                <a:tailEnd type="none" w="med" len="med"/>
              </a:ln>
              <a:effectLst/>
            </p:spPr>
          </p:cxnSp>
          <p:sp>
            <p:nvSpPr>
              <p:cNvPr id="59" name="Trapezoid 58"/>
              <p:cNvSpPr/>
              <p:nvPr/>
            </p:nvSpPr>
            <p:spPr>
              <a:xfrm rot="16200000" flipV="1">
                <a:off x="1763143" y="4425009"/>
                <a:ext cx="467652" cy="20028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nvGrpSpPr>
              <p:cNvPr id="64" name="Group 63"/>
              <p:cNvGrpSpPr/>
              <p:nvPr/>
            </p:nvGrpSpPr>
            <p:grpSpPr>
              <a:xfrm rot="16200000" flipH="1" flipV="1">
                <a:off x="2686427" y="3352801"/>
                <a:ext cx="180020" cy="180020"/>
                <a:chOff x="2276745" y="2078850"/>
                <a:chExt cx="135015" cy="135015"/>
              </a:xfrm>
            </p:grpSpPr>
            <p:sp>
              <p:nvSpPr>
                <p:cNvPr id="65" name="Arc 64"/>
                <p:cNvSpPr/>
                <p:nvPr/>
              </p:nvSpPr>
              <p:spPr>
                <a:xfrm>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66" name="Arc 65"/>
                <p:cNvSpPr/>
                <p:nvPr/>
              </p:nvSpPr>
              <p:spPr>
                <a:xfrm flipV="1">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grpSp>
        <p:pic>
          <p:nvPicPr>
            <p:cNvPr id="55" name="Picture 6" descr="email,open,mail,message,letter,envelop">
              <a:hlinkClick r:id="rId5" tooltip="email,open,mail,message,letter,envelo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6775" y="3703791"/>
              <a:ext cx="503918" cy="503918"/>
            </a:xfrm>
            <a:prstGeom prst="rect">
              <a:avLst/>
            </a:prstGeom>
            <a:solidFill>
              <a:schemeClr val="accent5">
                <a:lumMod val="75000"/>
              </a:schemeClr>
            </a:solidFill>
            <a:extLst/>
          </p:spPr>
        </p:pic>
      </p:grpSp>
      <p:grpSp>
        <p:nvGrpSpPr>
          <p:cNvPr id="9" name="Group 8"/>
          <p:cNvGrpSpPr/>
          <p:nvPr/>
        </p:nvGrpSpPr>
        <p:grpSpPr>
          <a:xfrm>
            <a:off x="2097112" y="2094237"/>
            <a:ext cx="3006800" cy="2858763"/>
            <a:chOff x="2097112" y="2094237"/>
            <a:chExt cx="3006800" cy="2858763"/>
          </a:xfrm>
        </p:grpSpPr>
        <p:cxnSp>
          <p:nvCxnSpPr>
            <p:cNvPr id="39" name="Elbow Connector 38"/>
            <p:cNvCxnSpPr>
              <a:stCxn id="56" idx="0"/>
            </p:cNvCxnSpPr>
            <p:nvPr/>
          </p:nvCxnSpPr>
          <p:spPr>
            <a:xfrm>
              <a:off x="2097112" y="2094237"/>
              <a:ext cx="1096927" cy="1274776"/>
            </a:xfrm>
            <a:prstGeom prst="bentConnector2">
              <a:avLst/>
            </a:prstGeom>
            <a:noFill/>
            <a:ln w="19050" cap="flat" cmpd="sng" algn="ctr">
              <a:solidFill>
                <a:srgbClr val="000000"/>
              </a:solidFill>
              <a:prstDash val="solid"/>
              <a:headEnd type="none" w="med" len="med"/>
              <a:tailEnd type="oval" w="lg" len="lg"/>
            </a:ln>
            <a:effectLst/>
          </p:spPr>
        </p:cxnSp>
        <p:sp>
          <p:nvSpPr>
            <p:cNvPr id="42" name="TextBox 41"/>
            <p:cNvSpPr txBox="1"/>
            <p:nvPr/>
          </p:nvSpPr>
          <p:spPr>
            <a:xfrm>
              <a:off x="3254281" y="2603062"/>
              <a:ext cx="1361169" cy="338554"/>
            </a:xfrm>
            <a:prstGeom prst="rect">
              <a:avLst/>
            </a:prstGeom>
            <a:noFill/>
          </p:spPr>
          <p:txBody>
            <a:bodyPr wrap="square" rtlCol="0">
              <a:spAutoFit/>
            </a:bodyPr>
            <a:lstStyle/>
            <a:p>
              <a:r>
                <a:rPr lang="sv-SE" sz="1600" smtClean="0">
                  <a:solidFill>
                    <a:srgbClr val="000000"/>
                  </a:solidFill>
                  <a:cs typeface="Calibri" pitchFamily="34" charset="0"/>
                </a:rPr>
                <a:t>SyncPartPLMS</a:t>
              </a:r>
            </a:p>
          </p:txBody>
        </p:sp>
        <p:grpSp>
          <p:nvGrpSpPr>
            <p:cNvPr id="6" name="Group 5"/>
            <p:cNvGrpSpPr/>
            <p:nvPr/>
          </p:nvGrpSpPr>
          <p:grpSpPr>
            <a:xfrm>
              <a:off x="3043406" y="3346734"/>
              <a:ext cx="2060506" cy="1606266"/>
              <a:chOff x="3043406" y="3346734"/>
              <a:chExt cx="2060506" cy="1606266"/>
            </a:xfrm>
          </p:grpSpPr>
          <p:grpSp>
            <p:nvGrpSpPr>
              <p:cNvPr id="23" name="Group 22"/>
              <p:cNvGrpSpPr/>
              <p:nvPr/>
            </p:nvGrpSpPr>
            <p:grpSpPr>
              <a:xfrm>
                <a:off x="3104029" y="3346734"/>
                <a:ext cx="1999883" cy="1606266"/>
                <a:chOff x="3104029" y="3346734"/>
                <a:chExt cx="1999883" cy="1606266"/>
              </a:xfrm>
            </p:grpSpPr>
            <p:sp>
              <p:nvSpPr>
                <p:cNvPr id="44" name="Rounded Rectangle 43"/>
                <p:cNvSpPr/>
                <p:nvPr/>
              </p:nvSpPr>
              <p:spPr>
                <a:xfrm>
                  <a:off x="3846612" y="4114800"/>
                  <a:ext cx="1257300" cy="838200"/>
                </a:xfrm>
                <a:prstGeom prst="round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srgbClr val="000000"/>
                      </a:solidFill>
                      <a:effectLst/>
                      <a:uLnTx/>
                      <a:uFillTx/>
                      <a:latin typeface="Arial"/>
                      <a:ea typeface="+mn-ea"/>
                      <a:cs typeface="Calibri" pitchFamily="34" charset="0"/>
                    </a:rPr>
                    <a:t>PDMLink</a:t>
                  </a:r>
                </a:p>
              </p:txBody>
            </p:sp>
            <p:cxnSp>
              <p:nvCxnSpPr>
                <p:cNvPr id="45" name="Elbow Connector 44"/>
                <p:cNvCxnSpPr>
                  <a:endCxn id="44" idx="1"/>
                </p:cNvCxnSpPr>
                <p:nvPr/>
              </p:nvCxnSpPr>
              <p:spPr>
                <a:xfrm rot="16200000" flipH="1">
                  <a:off x="3019189" y="3706476"/>
                  <a:ext cx="1001079" cy="653767"/>
                </a:xfrm>
                <a:prstGeom prst="bentConnector2">
                  <a:avLst/>
                </a:prstGeom>
                <a:noFill/>
                <a:ln w="19050" cap="flat" cmpd="sng" algn="ctr">
                  <a:solidFill>
                    <a:srgbClr val="000000"/>
                  </a:solidFill>
                  <a:prstDash val="solid"/>
                  <a:headEnd type="none" w="med" len="med"/>
                  <a:tailEnd type="none" w="med" len="med"/>
                </a:ln>
                <a:effectLst/>
              </p:spPr>
            </p:cxnSp>
            <p:sp>
              <p:nvSpPr>
                <p:cNvPr id="62" name="Trapezoid 61"/>
                <p:cNvSpPr/>
                <p:nvPr/>
              </p:nvSpPr>
              <p:spPr>
                <a:xfrm rot="5400000" flipV="1">
                  <a:off x="3548618" y="4395656"/>
                  <a:ext cx="467652" cy="20028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nvGrpSpPr>
                <p:cNvPr id="67" name="Group 66"/>
                <p:cNvGrpSpPr/>
                <p:nvPr/>
              </p:nvGrpSpPr>
              <p:grpSpPr>
                <a:xfrm rot="16200000" flipH="1" flipV="1">
                  <a:off x="3104029" y="3346734"/>
                  <a:ext cx="180020" cy="180020"/>
                  <a:chOff x="2276745" y="2078850"/>
                  <a:chExt cx="135015" cy="135015"/>
                </a:xfrm>
              </p:grpSpPr>
              <p:sp>
                <p:nvSpPr>
                  <p:cNvPr id="68" name="Arc 67"/>
                  <p:cNvSpPr/>
                  <p:nvPr/>
                </p:nvSpPr>
                <p:spPr>
                  <a:xfrm>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69" name="Arc 68"/>
                  <p:cNvSpPr/>
                  <p:nvPr/>
                </p:nvSpPr>
                <p:spPr>
                  <a:xfrm flipV="1">
                    <a:off x="2276745" y="2078850"/>
                    <a:ext cx="135015" cy="135015"/>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grpSp>
          <p:pic>
            <p:nvPicPr>
              <p:cNvPr id="57" name="Picture 6" descr="email,open,mail,message,letter,envelop">
                <a:hlinkClick r:id="rId5" tooltip="email,open,mail,message,letter,envelo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3406" y="3717170"/>
                <a:ext cx="503918" cy="503918"/>
              </a:xfrm>
              <a:prstGeom prst="rect">
                <a:avLst/>
              </a:prstGeom>
              <a:solidFill>
                <a:schemeClr val="bg2">
                  <a:lumMod val="50000"/>
                </a:schemeClr>
              </a:solidFill>
              <a:extLst/>
            </p:spPr>
          </p:pic>
        </p:grpSp>
      </p:grpSp>
      <p:sp>
        <p:nvSpPr>
          <p:cNvPr id="70" name="Oval 69"/>
          <p:cNvSpPr/>
          <p:nvPr/>
        </p:nvSpPr>
        <p:spPr>
          <a:xfrm>
            <a:off x="3149538" y="1166335"/>
            <a:ext cx="122872" cy="121655"/>
          </a:xfrm>
          <a:prstGeom prst="ellipse">
            <a:avLst/>
          </a:prstGeom>
          <a:solidFill>
            <a:schemeClr val="bg1"/>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sv-SE" sz="2000" b="0" i="0" u="none" strike="noStrike" kern="0" cap="none" spc="0" normalizeH="0" baseline="0" noProof="0" smtClean="0">
              <a:ln>
                <a:noFill/>
              </a:ln>
              <a:solidFill>
                <a:srgbClr val="000000"/>
              </a:solidFill>
              <a:effectLst/>
              <a:uLnTx/>
              <a:uFillTx/>
              <a:latin typeface="Arial"/>
              <a:ea typeface="+mn-ea"/>
              <a:cs typeface="+mn-cs"/>
            </a:endParaRPr>
          </a:p>
        </p:txBody>
      </p:sp>
      <p:pic>
        <p:nvPicPr>
          <p:cNvPr id="6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980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dirty="0"/>
              <a:t>Volvo </a:t>
            </a:r>
            <a:r>
              <a:rPr lang="sv-SE" dirty="0" smtClean="0"/>
              <a:t>Group Canonical Message </a:t>
            </a:r>
            <a:r>
              <a:rPr lang="sv-SE" dirty="0"/>
              <a:t>Format</a:t>
            </a:r>
          </a:p>
        </p:txBody>
      </p:sp>
      <p:sp>
        <p:nvSpPr>
          <p:cNvPr id="7" name="TextBox 6"/>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8" name="TextBox 7"/>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sp>
        <p:nvSpPr>
          <p:cNvPr id="5" name="Rounded Rectangle 4"/>
          <p:cNvSpPr/>
          <p:nvPr/>
        </p:nvSpPr>
        <p:spPr>
          <a:xfrm>
            <a:off x="539552" y="2168860"/>
            <a:ext cx="4896544" cy="2520280"/>
          </a:xfrm>
          <a:prstGeom prst="roundRect">
            <a:avLst>
              <a:gd name="adj" fmla="val 10184"/>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sv-SE" smtClean="0">
                <a:solidFill>
                  <a:schemeClr val="tx1"/>
                </a:solidFill>
              </a:rPr>
              <a:t>Volvo Group Message Format</a:t>
            </a:r>
            <a:endParaRPr lang="sv-SE">
              <a:solidFill>
                <a:schemeClr val="tx1"/>
              </a:solidFill>
            </a:endParaRPr>
          </a:p>
        </p:txBody>
      </p:sp>
      <p:sp>
        <p:nvSpPr>
          <p:cNvPr id="10" name="Rounded Rectangle 9"/>
          <p:cNvSpPr/>
          <p:nvPr/>
        </p:nvSpPr>
        <p:spPr>
          <a:xfrm>
            <a:off x="2286973" y="2816932"/>
            <a:ext cx="1332944" cy="684076"/>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sz="1400" dirty="0" smtClean="0"/>
              <a:t>Versioning of </a:t>
            </a:r>
            <a:r>
              <a:rPr lang="sv-SE" sz="1400" dirty="0"/>
              <a:t>message schemas</a:t>
            </a:r>
          </a:p>
        </p:txBody>
      </p:sp>
      <p:sp>
        <p:nvSpPr>
          <p:cNvPr id="11" name="Rounded Rectangle 10"/>
          <p:cNvSpPr/>
          <p:nvPr/>
        </p:nvSpPr>
        <p:spPr>
          <a:xfrm>
            <a:off x="800929" y="3681028"/>
            <a:ext cx="1349454" cy="684076"/>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sz="1400" dirty="0"/>
              <a:t>Namespace for message schemas</a:t>
            </a:r>
          </a:p>
        </p:txBody>
      </p:sp>
      <p:sp>
        <p:nvSpPr>
          <p:cNvPr id="12" name="Rounded Rectangle 11"/>
          <p:cNvSpPr/>
          <p:nvPr/>
        </p:nvSpPr>
        <p:spPr>
          <a:xfrm>
            <a:off x="2265981" y="3681028"/>
            <a:ext cx="1332944" cy="684076"/>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sz="1400" dirty="0"/>
              <a:t>Publication of message schemas</a:t>
            </a:r>
          </a:p>
        </p:txBody>
      </p:sp>
      <p:sp>
        <p:nvSpPr>
          <p:cNvPr id="13" name="Rounded Rectangle 12"/>
          <p:cNvSpPr/>
          <p:nvPr/>
        </p:nvSpPr>
        <p:spPr>
          <a:xfrm>
            <a:off x="3733625" y="3681028"/>
            <a:ext cx="1332944" cy="684076"/>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sz="1400"/>
              <a:t>Code and Units in XML</a:t>
            </a:r>
          </a:p>
        </p:txBody>
      </p:sp>
      <p:sp>
        <p:nvSpPr>
          <p:cNvPr id="14" name="Rounded Rectangle 13"/>
          <p:cNvSpPr/>
          <p:nvPr/>
        </p:nvSpPr>
        <p:spPr>
          <a:xfrm>
            <a:off x="3762872" y="2816932"/>
            <a:ext cx="1332944" cy="684076"/>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sz="1400" dirty="0"/>
              <a:t>Id </a:t>
            </a:r>
            <a:r>
              <a:rPr lang="sv-SE" sz="1400" dirty="0" smtClean="0"/>
              <a:t>and enumerations</a:t>
            </a:r>
            <a:endParaRPr lang="sv-SE" sz="1400" dirty="0"/>
          </a:p>
        </p:txBody>
      </p:sp>
      <p:sp>
        <p:nvSpPr>
          <p:cNvPr id="15" name="Rounded Rectangle 14"/>
          <p:cNvSpPr/>
          <p:nvPr/>
        </p:nvSpPr>
        <p:spPr>
          <a:xfrm>
            <a:off x="811074" y="2816932"/>
            <a:ext cx="1332944" cy="684076"/>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sz="1400" dirty="0" smtClean="0"/>
              <a:t>Message structure</a:t>
            </a:r>
            <a:endParaRPr lang="sv-SE" sz="1400" dirty="0"/>
          </a:p>
        </p:txBody>
      </p:sp>
      <p:grpSp>
        <p:nvGrpSpPr>
          <p:cNvPr id="17" name="Group 16"/>
          <p:cNvGrpSpPr/>
          <p:nvPr/>
        </p:nvGrpSpPr>
        <p:grpSpPr>
          <a:xfrm>
            <a:off x="109782" y="6451710"/>
            <a:ext cx="1437882" cy="307777"/>
            <a:chOff x="100486" y="6487224"/>
            <a:chExt cx="1437882" cy="307777"/>
          </a:xfrm>
        </p:grpSpPr>
        <p:pic>
          <p:nvPicPr>
            <p:cNvPr id="18" name="Picture 2" descr="http://www.reachingfloodstage.org/wp-content/uploads/2014/01/links-icon.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292512" y="6487224"/>
              <a:ext cx="1245856" cy="307777"/>
            </a:xfrm>
            <a:prstGeom prst="rect">
              <a:avLst/>
            </a:prstGeom>
            <a:noFill/>
          </p:spPr>
          <p:txBody>
            <a:bodyPr wrap="square" rtlCol="0">
              <a:spAutoFit/>
            </a:bodyPr>
            <a:lstStyle/>
            <a:p>
              <a:r>
                <a:rPr lang="sv-SE" sz="1400" dirty="0" smtClean="0"/>
                <a:t>Read more [7]</a:t>
              </a:r>
              <a:endParaRPr lang="sv-SE" sz="1400" dirty="0"/>
            </a:p>
          </p:txBody>
        </p:sp>
      </p:grpSp>
      <p:pic>
        <p:nvPicPr>
          <p:cNvPr id="24"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5930859" y="2343008"/>
            <a:ext cx="2817605" cy="2099850"/>
            <a:chOff x="5792995" y="1173381"/>
            <a:chExt cx="2817605" cy="2183611"/>
          </a:xfrm>
        </p:grpSpPr>
        <p:sp>
          <p:nvSpPr>
            <p:cNvPr id="26" name="Rectangle 25"/>
            <p:cNvSpPr/>
            <p:nvPr/>
          </p:nvSpPr>
          <p:spPr>
            <a:xfrm>
              <a:off x="6248400" y="1828786"/>
              <a:ext cx="2362200" cy="1528206"/>
            </a:xfrm>
            <a:prstGeom prst="rect">
              <a:avLst/>
            </a:prstGeom>
            <a:solidFill>
              <a:schemeClr val="accent5">
                <a:lumMod val="75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schemeClr val="bg1"/>
                  </a:solidFill>
                  <a:effectLst/>
                  <a:uLnTx/>
                  <a:uFillTx/>
                  <a:latin typeface="Arial"/>
                  <a:ea typeface="+mn-ea"/>
                  <a:cs typeface="+mn-cs"/>
                </a:rPr>
                <a:t>Volvo CMF body</a:t>
              </a:r>
            </a:p>
          </p:txBody>
        </p:sp>
        <p:sp>
          <p:nvSpPr>
            <p:cNvPr id="27" name="Rectangle 26"/>
            <p:cNvSpPr/>
            <p:nvPr/>
          </p:nvSpPr>
          <p:spPr>
            <a:xfrm>
              <a:off x="6248400" y="1173381"/>
              <a:ext cx="2362200" cy="655405"/>
            </a:xfrm>
            <a:prstGeom prst="rect">
              <a:avLst/>
            </a:prstGeom>
            <a:solidFill>
              <a:schemeClr val="tx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schemeClr val="bg1"/>
                  </a:solidFill>
                  <a:effectLst/>
                  <a:uLnTx/>
                  <a:uFillTx/>
                  <a:latin typeface="Arial"/>
                  <a:ea typeface="+mn-ea"/>
                  <a:cs typeface="+mn-cs"/>
                </a:rPr>
                <a:t>Volvo CMF Header</a:t>
              </a:r>
            </a:p>
          </p:txBody>
        </p:sp>
        <p:sp>
          <p:nvSpPr>
            <p:cNvPr id="28" name="TextBox 27"/>
            <p:cNvSpPr txBox="1"/>
            <p:nvPr/>
          </p:nvSpPr>
          <p:spPr>
            <a:xfrm rot="16200000">
              <a:off x="4882825" y="2095908"/>
              <a:ext cx="2158894" cy="338554"/>
            </a:xfrm>
            <a:prstGeom prst="rect">
              <a:avLst/>
            </a:prstGeom>
            <a:noFill/>
          </p:spPr>
          <p:txBody>
            <a:bodyPr wrap="none" rtlCol="0">
              <a:spAutoFit/>
            </a:bodyPr>
            <a:lstStyle/>
            <a:p>
              <a:r>
                <a:rPr lang="sv-SE" sz="1600" dirty="0" smtClean="0">
                  <a:solidFill>
                    <a:srgbClr val="000000"/>
                  </a:solidFill>
                  <a:latin typeface="Arial"/>
                </a:rPr>
                <a:t>Volvo CMF Message</a:t>
              </a:r>
            </a:p>
          </p:txBody>
        </p:sp>
      </p:grpSp>
    </p:spTree>
    <p:extLst>
      <p:ext uri="{BB962C8B-B14F-4D97-AF65-F5344CB8AC3E}">
        <p14:creationId xmlns:p14="http://schemas.microsoft.com/office/powerpoint/2010/main" val="82339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v-SE" dirty="0" smtClean="0"/>
              <a:t>Canonical Message Format Based on </a:t>
            </a:r>
            <a:br>
              <a:rPr lang="sv-SE" dirty="0" smtClean="0"/>
            </a:br>
            <a:r>
              <a:rPr lang="sv-SE" dirty="0" smtClean="0"/>
              <a:t>OMG PLM Services</a:t>
            </a:r>
            <a:endParaRPr lang="sv-SE" dirty="0"/>
          </a:p>
        </p:txBody>
      </p:sp>
      <p:sp>
        <p:nvSpPr>
          <p:cNvPr id="3" name="TextBox 2"/>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4" name="TextBox 3"/>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sp>
        <p:nvSpPr>
          <p:cNvPr id="7" name="Rectangle 6"/>
          <p:cNvSpPr/>
          <p:nvPr/>
        </p:nvSpPr>
        <p:spPr>
          <a:xfrm>
            <a:off x="640904" y="1844824"/>
            <a:ext cx="3931096" cy="221257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sv-SE" sz="2400" smtClean="0">
                <a:solidFill>
                  <a:schemeClr val="tx1"/>
                </a:solidFill>
              </a:rPr>
              <a:t>OMG PLM Services</a:t>
            </a:r>
            <a:endParaRPr lang="sv-SE" sz="2400">
              <a:solidFill>
                <a:schemeClr val="tx1"/>
              </a:solidFill>
            </a:endParaRPr>
          </a:p>
        </p:txBody>
      </p:sp>
      <p:grpSp>
        <p:nvGrpSpPr>
          <p:cNvPr id="17" name="Group 16"/>
          <p:cNvGrpSpPr/>
          <p:nvPr/>
        </p:nvGrpSpPr>
        <p:grpSpPr>
          <a:xfrm>
            <a:off x="640904" y="2699080"/>
            <a:ext cx="1826860" cy="2487000"/>
            <a:chOff x="640904" y="2699080"/>
            <a:chExt cx="1826860" cy="2487000"/>
          </a:xfrm>
        </p:grpSpPr>
        <p:sp>
          <p:nvSpPr>
            <p:cNvPr id="8" name="Rounded Rectangle 7"/>
            <p:cNvSpPr/>
            <p:nvPr/>
          </p:nvSpPr>
          <p:spPr>
            <a:xfrm>
              <a:off x="822271" y="2699080"/>
              <a:ext cx="1645493" cy="854257"/>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sz="1400">
                  <a:solidFill>
                    <a:schemeClr val="lt1"/>
                  </a:solidFill>
                </a:rPr>
                <a:t>Informational</a:t>
              </a:r>
              <a:br>
                <a:rPr lang="sv-SE" sz="1400">
                  <a:solidFill>
                    <a:schemeClr val="lt1"/>
                  </a:solidFill>
                </a:rPr>
              </a:br>
              <a:r>
                <a:rPr lang="sv-SE" sz="1400">
                  <a:solidFill>
                    <a:schemeClr val="lt1"/>
                  </a:solidFill>
                </a:rPr>
                <a:t>Model</a:t>
              </a:r>
            </a:p>
          </p:txBody>
        </p:sp>
        <p:grpSp>
          <p:nvGrpSpPr>
            <p:cNvPr id="34" name="Group 33"/>
            <p:cNvGrpSpPr/>
            <p:nvPr/>
          </p:nvGrpSpPr>
          <p:grpSpPr>
            <a:xfrm>
              <a:off x="640904" y="4539749"/>
              <a:ext cx="1311423" cy="646331"/>
              <a:chOff x="1454748" y="4502215"/>
              <a:chExt cx="1311423" cy="646331"/>
            </a:xfrm>
          </p:grpSpPr>
          <p:sp>
            <p:nvSpPr>
              <p:cNvPr id="11" name="Rectangle 10"/>
              <p:cNvSpPr/>
              <p:nvPr/>
            </p:nvSpPr>
            <p:spPr>
              <a:xfrm>
                <a:off x="1459111" y="4502215"/>
                <a:ext cx="1287532" cy="646331"/>
              </a:xfrm>
              <a:prstGeom prst="rect">
                <a:avLst/>
              </a:prstGeom>
            </p:spPr>
            <p:txBody>
              <a:bodyPr wrap="none">
                <a:spAutoFit/>
              </a:bodyPr>
              <a:lstStyle/>
              <a:p>
                <a:r>
                  <a:rPr lang="sv-SE" dirty="0" smtClean="0"/>
                  <a:t>Based on </a:t>
                </a:r>
                <a:br>
                  <a:rPr lang="sv-SE" dirty="0" smtClean="0"/>
                </a:br>
                <a:r>
                  <a:rPr lang="sv-SE" dirty="0" smtClean="0"/>
                  <a:t>STEP AP214</a:t>
                </a:r>
                <a:endParaRPr lang="sv-SE" dirty="0"/>
              </a:p>
            </p:txBody>
          </p:sp>
          <p:cxnSp>
            <p:nvCxnSpPr>
              <p:cNvPr id="12" name="Straight Connector 11"/>
              <p:cNvCxnSpPr/>
              <p:nvPr/>
            </p:nvCxnSpPr>
            <p:spPr>
              <a:xfrm>
                <a:off x="1454748" y="4502215"/>
                <a:ext cx="1311423"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stCxn id="8" idx="2"/>
              <a:endCxn id="11" idx="0"/>
            </p:cNvCxnSpPr>
            <p:nvPr/>
          </p:nvCxnSpPr>
          <p:spPr>
            <a:xfrm flipH="1">
              <a:off x="1289033" y="3553337"/>
              <a:ext cx="355985" cy="986412"/>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2123728" y="2728181"/>
            <a:ext cx="2312328" cy="2457562"/>
            <a:chOff x="2123728" y="2728181"/>
            <a:chExt cx="2312328" cy="2457562"/>
          </a:xfrm>
        </p:grpSpPr>
        <p:sp>
          <p:nvSpPr>
            <p:cNvPr id="9" name="Rounded Rectangle 8"/>
            <p:cNvSpPr/>
            <p:nvPr/>
          </p:nvSpPr>
          <p:spPr>
            <a:xfrm>
              <a:off x="2627784" y="2728181"/>
              <a:ext cx="1656184" cy="825155"/>
            </a:xfrm>
            <a:prstGeom prst="roundRect">
              <a:avLst/>
            </a:prstGeom>
            <a:solidFill>
              <a:schemeClr val="tx1">
                <a:lumMod val="65000"/>
                <a:lumOff val="35000"/>
              </a:schemeClr>
            </a:solidFill>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sv-SE" sz="1400" dirty="0">
                  <a:solidFill>
                    <a:schemeClr val="lt1"/>
                  </a:solidFill>
                </a:rPr>
                <a:t>Computational Model</a:t>
              </a:r>
            </a:p>
          </p:txBody>
        </p:sp>
        <p:grpSp>
          <p:nvGrpSpPr>
            <p:cNvPr id="35" name="Group 34"/>
            <p:cNvGrpSpPr/>
            <p:nvPr/>
          </p:nvGrpSpPr>
          <p:grpSpPr>
            <a:xfrm>
              <a:off x="2123728" y="4539412"/>
              <a:ext cx="2312328" cy="646331"/>
              <a:chOff x="3657168" y="4502215"/>
              <a:chExt cx="2312328" cy="646331"/>
            </a:xfrm>
          </p:grpSpPr>
          <p:sp>
            <p:nvSpPr>
              <p:cNvPr id="20" name="Rectangle 19"/>
              <p:cNvSpPr/>
              <p:nvPr/>
            </p:nvSpPr>
            <p:spPr>
              <a:xfrm>
                <a:off x="3661531" y="4502215"/>
                <a:ext cx="2195537" cy="646331"/>
              </a:xfrm>
              <a:prstGeom prst="rect">
                <a:avLst/>
              </a:prstGeom>
            </p:spPr>
            <p:txBody>
              <a:bodyPr wrap="none">
                <a:spAutoFit/>
              </a:bodyPr>
              <a:lstStyle/>
              <a:p>
                <a:r>
                  <a:rPr lang="sv-SE" dirty="0" smtClean="0"/>
                  <a:t>Services are specified</a:t>
                </a:r>
                <a:br>
                  <a:rPr lang="sv-SE" dirty="0" smtClean="0"/>
                </a:br>
                <a:r>
                  <a:rPr lang="sv-SE" dirty="0" smtClean="0"/>
                  <a:t>as WebServices.</a:t>
                </a:r>
                <a:endParaRPr lang="sv-SE" dirty="0"/>
              </a:p>
            </p:txBody>
          </p:sp>
          <p:cxnSp>
            <p:nvCxnSpPr>
              <p:cNvPr id="21" name="Straight Connector 20"/>
              <p:cNvCxnSpPr/>
              <p:nvPr/>
            </p:nvCxnSpPr>
            <p:spPr>
              <a:xfrm>
                <a:off x="3657168" y="4502215"/>
                <a:ext cx="2312328"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a:stCxn id="9" idx="2"/>
            </p:cNvCxnSpPr>
            <p:nvPr/>
          </p:nvCxnSpPr>
          <p:spPr>
            <a:xfrm flipH="1">
              <a:off x="3339609" y="3553336"/>
              <a:ext cx="116267" cy="986076"/>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570820" y="1782445"/>
            <a:ext cx="2849649" cy="2189895"/>
            <a:chOff x="5760951" y="3569872"/>
            <a:chExt cx="2849649" cy="2189895"/>
          </a:xfrm>
        </p:grpSpPr>
        <p:sp>
          <p:nvSpPr>
            <p:cNvPr id="30" name="Rectangle 29"/>
            <p:cNvSpPr/>
            <p:nvPr/>
          </p:nvSpPr>
          <p:spPr>
            <a:xfrm>
              <a:off x="6248400" y="4228421"/>
              <a:ext cx="2362200" cy="1528206"/>
            </a:xfrm>
            <a:prstGeom prst="rect">
              <a:avLst/>
            </a:prstGeom>
            <a:solidFill>
              <a:schemeClr val="bg2">
                <a:lumMod val="50000"/>
              </a:scheme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smtClean="0">
                  <a:ln>
                    <a:noFill/>
                  </a:ln>
                  <a:solidFill>
                    <a:schemeClr val="bg1"/>
                  </a:solidFill>
                  <a:effectLst/>
                  <a:uLnTx/>
                  <a:uFillTx/>
                  <a:latin typeface="Arial"/>
                  <a:ea typeface="+mn-ea"/>
                  <a:cs typeface="+mn-cs"/>
                </a:rPr>
                <a:t>OMG PLM Services body</a:t>
              </a:r>
            </a:p>
          </p:txBody>
        </p:sp>
        <p:sp>
          <p:nvSpPr>
            <p:cNvPr id="31" name="Rectangle 30"/>
            <p:cNvSpPr/>
            <p:nvPr/>
          </p:nvSpPr>
          <p:spPr>
            <a:xfrm>
              <a:off x="6248400" y="3573016"/>
              <a:ext cx="2362200" cy="655405"/>
            </a:xfrm>
            <a:prstGeom prst="rect">
              <a:avLst/>
            </a:prstGeom>
            <a:solidFill>
              <a:schemeClr val="tx1"/>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sv-SE" sz="1600" b="0" i="0" u="none" strike="noStrike" kern="0" cap="none" spc="0" normalizeH="0" baseline="0" noProof="0" dirty="0" smtClean="0">
                  <a:ln>
                    <a:noFill/>
                  </a:ln>
                  <a:solidFill>
                    <a:schemeClr val="bg1"/>
                  </a:solidFill>
                  <a:effectLst/>
                  <a:uLnTx/>
                  <a:uFillTx/>
                  <a:latin typeface="Arial"/>
                  <a:ea typeface="+mn-ea"/>
                  <a:cs typeface="+mn-cs"/>
                </a:rPr>
                <a:t>Volvo CMF Header</a:t>
              </a:r>
            </a:p>
          </p:txBody>
        </p:sp>
        <p:sp>
          <p:nvSpPr>
            <p:cNvPr id="33" name="TextBox 32"/>
            <p:cNvSpPr txBox="1"/>
            <p:nvPr/>
          </p:nvSpPr>
          <p:spPr>
            <a:xfrm rot="16200000">
              <a:off x="4835280" y="4495543"/>
              <a:ext cx="2189895" cy="338554"/>
            </a:xfrm>
            <a:prstGeom prst="rect">
              <a:avLst/>
            </a:prstGeom>
            <a:noFill/>
          </p:spPr>
          <p:txBody>
            <a:bodyPr wrap="none" rtlCol="0">
              <a:spAutoFit/>
            </a:bodyPr>
            <a:lstStyle/>
            <a:p>
              <a:r>
                <a:rPr lang="sv-SE" sz="1600" dirty="0" smtClean="0">
                  <a:solidFill>
                    <a:srgbClr val="000000"/>
                  </a:solidFill>
                  <a:latin typeface="Arial"/>
                </a:rPr>
                <a:t>Volvo PLMS Message</a:t>
              </a:r>
            </a:p>
          </p:txBody>
        </p:sp>
      </p:grpSp>
      <p:sp>
        <p:nvSpPr>
          <p:cNvPr id="38" name="TextBox 37"/>
          <p:cNvSpPr txBox="1"/>
          <p:nvPr/>
        </p:nvSpPr>
        <p:spPr>
          <a:xfrm>
            <a:off x="2267744" y="6402814"/>
            <a:ext cx="4824536" cy="338554"/>
          </a:xfrm>
          <a:prstGeom prst="rect">
            <a:avLst/>
          </a:prstGeom>
          <a:noFill/>
        </p:spPr>
        <p:txBody>
          <a:bodyPr wrap="square" rtlCol="0">
            <a:spAutoFit/>
          </a:bodyPr>
          <a:lstStyle/>
          <a:p>
            <a:r>
              <a:rPr lang="sv-SE" sz="1600" b="1" dirty="0" smtClean="0"/>
              <a:t>PLMS</a:t>
            </a:r>
            <a:r>
              <a:rPr lang="sv-SE" sz="1600" dirty="0" smtClean="0"/>
              <a:t>	OMG PLM Services</a:t>
            </a:r>
            <a:endParaRPr lang="sv-SE" sz="1600" dirty="0"/>
          </a:p>
        </p:txBody>
      </p:sp>
      <p:pic>
        <p:nvPicPr>
          <p:cNvPr id="24"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9" descr="http://www.clker.com/cliparts/d/9/y/V/R/R/red-cross-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840" y="2679305"/>
            <a:ext cx="735722" cy="84143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109782" y="6451710"/>
            <a:ext cx="1437882" cy="307777"/>
            <a:chOff x="100486" y="6487224"/>
            <a:chExt cx="1437882" cy="307777"/>
          </a:xfrm>
        </p:grpSpPr>
        <p:pic>
          <p:nvPicPr>
            <p:cNvPr id="40" name="Picture 2" descr="http://www.reachingfloodstage.org/wp-content/uploads/2014/01/links-icon.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486" y="6529591"/>
              <a:ext cx="223042" cy="22304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92512" y="6487224"/>
              <a:ext cx="1245856" cy="307777"/>
            </a:xfrm>
            <a:prstGeom prst="rect">
              <a:avLst/>
            </a:prstGeom>
            <a:noFill/>
          </p:spPr>
          <p:txBody>
            <a:bodyPr wrap="square" rtlCol="0">
              <a:spAutoFit/>
            </a:bodyPr>
            <a:lstStyle/>
            <a:p>
              <a:r>
                <a:rPr lang="sv-SE" sz="1400" dirty="0" smtClean="0"/>
                <a:t>Read more [8]</a:t>
              </a:r>
              <a:endParaRPr lang="sv-SE" sz="1400" dirty="0"/>
            </a:p>
          </p:txBody>
        </p:sp>
      </p:grpSp>
    </p:spTree>
    <p:extLst>
      <p:ext uri="{BB962C8B-B14F-4D97-AF65-F5344CB8AC3E}">
        <p14:creationId xmlns:p14="http://schemas.microsoft.com/office/powerpoint/2010/main" val="36219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21603" y="4812790"/>
            <a:ext cx="7065557" cy="449556"/>
            <a:chOff x="4624250" y="1873922"/>
            <a:chExt cx="7065557" cy="449556"/>
          </a:xfrm>
        </p:grpSpPr>
        <p:sp>
          <p:nvSpPr>
            <p:cNvPr id="22" name="Can 21"/>
            <p:cNvSpPr/>
            <p:nvPr/>
          </p:nvSpPr>
          <p:spPr bwMode="auto">
            <a:xfrm rot="5400000">
              <a:off x="7932251" y="-1434079"/>
              <a:ext cx="449556" cy="7065557"/>
            </a:xfrm>
            <a:prstGeom prst="can">
              <a:avLst>
                <a:gd name="adj" fmla="val 41846"/>
              </a:avLst>
            </a:prstGeom>
            <a:solidFill>
              <a:srgbClr val="3C79B6"/>
            </a:solidFill>
            <a:ln w="28575" cap="flat" cmpd="sng" algn="ctr">
              <a:solidFill>
                <a:srgbClr val="055075"/>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dirty="0" smtClean="0">
                <a:ln>
                  <a:noFill/>
                </a:ln>
                <a:solidFill>
                  <a:schemeClr val="tx1"/>
                </a:solidFill>
                <a:effectLst/>
                <a:latin typeface="Arial" charset="0"/>
              </a:endParaRPr>
            </a:p>
          </p:txBody>
        </p:sp>
        <p:sp>
          <p:nvSpPr>
            <p:cNvPr id="23" name="TextBox 22"/>
            <p:cNvSpPr txBox="1"/>
            <p:nvPr/>
          </p:nvSpPr>
          <p:spPr>
            <a:xfrm>
              <a:off x="4699491" y="1896714"/>
              <a:ext cx="3789888" cy="400110"/>
            </a:xfrm>
            <a:prstGeom prst="rect">
              <a:avLst/>
            </a:prstGeom>
            <a:noFill/>
          </p:spPr>
          <p:txBody>
            <a:bodyPr wrap="square" rtlCol="0">
              <a:spAutoFit/>
            </a:bodyPr>
            <a:lstStyle/>
            <a:p>
              <a:r>
                <a:rPr lang="sv-SE" dirty="0" smtClean="0">
                  <a:solidFill>
                    <a:schemeClr val="bg1"/>
                  </a:solidFill>
                  <a:latin typeface="Calibri" pitchFamily="34" charset="0"/>
                  <a:cs typeface="Calibri" pitchFamily="34" charset="0"/>
                </a:rPr>
                <a:t>PLM Service Bus</a:t>
              </a:r>
              <a:endParaRPr lang="sv-SE" dirty="0">
                <a:solidFill>
                  <a:schemeClr val="bg1"/>
                </a:solidFill>
                <a:latin typeface="Calibri" pitchFamily="34" charset="0"/>
                <a:cs typeface="Calibri" pitchFamily="34" charset="0"/>
              </a:endParaRPr>
            </a:p>
          </p:txBody>
        </p:sp>
      </p:grpSp>
      <p:sp>
        <p:nvSpPr>
          <p:cNvPr id="2" name="Title 1"/>
          <p:cNvSpPr>
            <a:spLocks noGrp="1"/>
          </p:cNvSpPr>
          <p:nvPr>
            <p:ph type="title"/>
          </p:nvPr>
        </p:nvSpPr>
        <p:spPr/>
        <p:txBody>
          <a:bodyPr/>
          <a:lstStyle/>
          <a:p>
            <a:r>
              <a:rPr lang="sv-SE" dirty="0" smtClean="0"/>
              <a:t>Publish/Subscribe Services</a:t>
            </a:r>
            <a:endParaRPr lang="sv-SE" dirty="0"/>
          </a:p>
        </p:txBody>
      </p:sp>
      <p:pic>
        <p:nvPicPr>
          <p:cNvPr id="551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1695" y="1971046"/>
            <a:ext cx="1438217" cy="110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bwMode="auto">
          <a:xfrm>
            <a:off x="2341695" y="3668821"/>
            <a:ext cx="1438217" cy="883187"/>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t"/>
          <a:lstStyle/>
          <a:p>
            <a:pPr algn="ctr" fontAlgn="base">
              <a:spcBef>
                <a:spcPct val="0"/>
              </a:spcBef>
              <a:spcAft>
                <a:spcPct val="0"/>
              </a:spcAft>
            </a:pPr>
            <a:r>
              <a:rPr lang="sv-SE" sz="1600" kern="0" dirty="0">
                <a:solidFill>
                  <a:srgbClr val="4E4F4E"/>
                </a:solidFill>
              </a:rPr>
              <a:t>KOLA</a:t>
            </a:r>
          </a:p>
        </p:txBody>
      </p:sp>
      <p:sp>
        <p:nvSpPr>
          <p:cNvPr id="18" name="TextBox 17"/>
          <p:cNvSpPr txBox="1"/>
          <p:nvPr/>
        </p:nvSpPr>
        <p:spPr>
          <a:xfrm>
            <a:off x="2608312" y="5281430"/>
            <a:ext cx="903902" cy="584775"/>
          </a:xfrm>
          <a:prstGeom prst="rect">
            <a:avLst/>
          </a:prstGeom>
          <a:noFill/>
        </p:spPr>
        <p:txBody>
          <a:bodyPr wrap="none" rtlCol="0">
            <a:spAutoFit/>
          </a:bodyPr>
          <a:lstStyle/>
          <a:p>
            <a:pPr algn="ctr"/>
            <a:r>
              <a:rPr lang="sv-SE" sz="1600" dirty="0" smtClean="0">
                <a:solidFill>
                  <a:srgbClr val="3C79B6"/>
                </a:solidFill>
                <a:latin typeface="+mn-lt"/>
              </a:rPr>
              <a:t>SyncPart</a:t>
            </a:r>
            <a:br>
              <a:rPr lang="sv-SE" sz="1600" dirty="0" smtClean="0">
                <a:solidFill>
                  <a:srgbClr val="3C79B6"/>
                </a:solidFill>
                <a:latin typeface="+mn-lt"/>
              </a:rPr>
            </a:br>
            <a:r>
              <a:rPr lang="sv-SE" sz="1600" dirty="0" smtClean="0">
                <a:solidFill>
                  <a:srgbClr val="3C79B6"/>
                </a:solidFill>
                <a:latin typeface="+mn-lt"/>
              </a:rPr>
              <a:t>Service</a:t>
            </a:r>
            <a:endParaRPr lang="sv-SE" sz="1600" dirty="0">
              <a:solidFill>
                <a:srgbClr val="3C79B6"/>
              </a:solidFill>
              <a:latin typeface="+mn-lt"/>
            </a:endParaRPr>
          </a:p>
        </p:txBody>
      </p:sp>
      <p:cxnSp>
        <p:nvCxnSpPr>
          <p:cNvPr id="24" name="Straight Connector 23"/>
          <p:cNvCxnSpPr>
            <a:stCxn id="551938" idx="2"/>
            <a:endCxn id="15" idx="0"/>
          </p:cNvCxnSpPr>
          <p:nvPr/>
        </p:nvCxnSpPr>
        <p:spPr bwMode="auto">
          <a:xfrm>
            <a:off x="3060804" y="3080032"/>
            <a:ext cx="0" cy="5887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stCxn id="59" idx="2"/>
            <a:endCxn id="35" idx="0"/>
          </p:cNvCxnSpPr>
          <p:nvPr/>
        </p:nvCxnSpPr>
        <p:spPr bwMode="auto">
          <a:xfrm>
            <a:off x="4859061" y="3104910"/>
            <a:ext cx="0" cy="5639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51941" name="Group 551940"/>
          <p:cNvGrpSpPr/>
          <p:nvPr/>
        </p:nvGrpSpPr>
        <p:grpSpPr>
          <a:xfrm>
            <a:off x="3003199" y="2676084"/>
            <a:ext cx="1534272" cy="992737"/>
            <a:chOff x="2808535" y="1998160"/>
            <a:chExt cx="2443016" cy="1580731"/>
          </a:xfrm>
        </p:grpSpPr>
        <p:pic>
          <p:nvPicPr>
            <p:cNvPr id="551964" name="Picture 28" descr="http://coreldraw.com/resized-image.ashx/__size/680x1000/__key/CommunityServer.Discussions.Components.Files/543/5314.009338_2D00_rounded_2D00_glossy_2D00_black_2D00_icon_2D00_arrows_2D00_arrow_2D00_spark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8535" y="1998160"/>
              <a:ext cx="1580732" cy="1580731"/>
            </a:xfrm>
            <a:prstGeom prst="rect">
              <a:avLst/>
            </a:prstGeom>
            <a:noFill/>
            <a:extLst>
              <a:ext uri="{909E8E84-426E-40DD-AFC4-6F175D3DCCD1}">
                <a14:hiddenFill xmlns:a14="http://schemas.microsoft.com/office/drawing/2010/main">
                  <a:solidFill>
                    <a:srgbClr val="FFFFFF"/>
                  </a:solidFill>
                </a14:hiddenFill>
              </a:ext>
            </a:extLst>
          </p:spPr>
        </p:pic>
        <p:sp>
          <p:nvSpPr>
            <p:cNvPr id="551939" name="TextBox 551938"/>
            <p:cNvSpPr txBox="1"/>
            <p:nvPr/>
          </p:nvSpPr>
          <p:spPr>
            <a:xfrm>
              <a:off x="3958100" y="2828474"/>
              <a:ext cx="1293451" cy="637094"/>
            </a:xfrm>
            <a:prstGeom prst="rect">
              <a:avLst/>
            </a:prstGeom>
            <a:noFill/>
          </p:spPr>
          <p:txBody>
            <a:bodyPr wrap="square" rtlCol="0">
              <a:spAutoFit/>
            </a:bodyPr>
            <a:lstStyle/>
            <a:p>
              <a:r>
                <a:rPr lang="sv-SE" sz="2000" dirty="0" smtClean="0"/>
                <a:t>Save</a:t>
              </a:r>
              <a:endParaRPr lang="sv-SE" sz="2000" dirty="0"/>
            </a:p>
          </p:txBody>
        </p:sp>
      </p:grpSp>
      <p:grpSp>
        <p:nvGrpSpPr>
          <p:cNvPr id="551956" name="Group 551955"/>
          <p:cNvGrpSpPr/>
          <p:nvPr/>
        </p:nvGrpSpPr>
        <p:grpSpPr>
          <a:xfrm>
            <a:off x="2956295" y="4502698"/>
            <a:ext cx="209015" cy="620182"/>
            <a:chOff x="3172633" y="4499188"/>
            <a:chExt cx="209015" cy="620182"/>
          </a:xfrm>
        </p:grpSpPr>
        <p:cxnSp>
          <p:nvCxnSpPr>
            <p:cNvPr id="12" name="Straight Connector 11"/>
            <p:cNvCxnSpPr/>
            <p:nvPr/>
          </p:nvCxnSpPr>
          <p:spPr bwMode="auto">
            <a:xfrm>
              <a:off x="3276600" y="4499188"/>
              <a:ext cx="0" cy="411230"/>
            </a:xfrm>
            <a:prstGeom prst="line">
              <a:avLst/>
            </a:prstGeom>
            <a:ln>
              <a:solidFill>
                <a:schemeClr val="tx1"/>
              </a:solidFill>
              <a:headEnd type="none" w="med" len="med"/>
              <a:tailEnd type="none" w="med" len="med"/>
            </a:ln>
            <a:extLst/>
          </p:spPr>
          <p:style>
            <a:lnRef idx="3">
              <a:schemeClr val="accent6"/>
            </a:lnRef>
            <a:fillRef idx="0">
              <a:schemeClr val="accent6"/>
            </a:fillRef>
            <a:effectRef idx="2">
              <a:schemeClr val="accent6"/>
            </a:effectRef>
            <a:fontRef idx="minor">
              <a:schemeClr val="tx1"/>
            </a:fontRef>
          </p:style>
        </p:cxnSp>
        <p:sp>
          <p:nvSpPr>
            <p:cNvPr id="52" name="Oval 51"/>
            <p:cNvSpPr/>
            <p:nvPr/>
          </p:nvSpPr>
          <p:spPr bwMode="auto">
            <a:xfrm>
              <a:off x="3172633" y="4910418"/>
              <a:ext cx="209015" cy="208952"/>
            </a:xfrm>
            <a:prstGeom prst="ellipse">
              <a:avLst/>
            </a:prstGeom>
            <a:solidFill>
              <a:schemeClr val="bg1"/>
            </a:solidFill>
            <a:ln>
              <a:solidFill>
                <a:schemeClr val="tx1"/>
              </a:solidFill>
              <a:headEnd type="none" w="med" len="med"/>
              <a:tailEnd type="none" w="med" len="med"/>
            </a:ln>
            <a:effectLst/>
            <a:extLst/>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a:defRPr/>
              </a:pPr>
              <a:endParaRPr lang="sv-SE">
                <a:cs typeface="Tahoma" pitchFamily="34" charset="0"/>
              </a:endParaRPr>
            </a:p>
          </p:txBody>
        </p:sp>
      </p:grpSp>
      <p:pic>
        <p:nvPicPr>
          <p:cNvPr id="59" name="Picture 1" descr="image002"/>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139952" y="1971046"/>
            <a:ext cx="1438217" cy="113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rapezoid 73"/>
          <p:cNvSpPr/>
          <p:nvPr/>
        </p:nvSpPr>
        <p:spPr>
          <a:xfrm flipV="1">
            <a:off x="2739214" y="4442804"/>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nvGrpSpPr>
          <p:cNvPr id="551957" name="Group 551956"/>
          <p:cNvGrpSpPr/>
          <p:nvPr/>
        </p:nvGrpSpPr>
        <p:grpSpPr>
          <a:xfrm>
            <a:off x="4139952" y="3668822"/>
            <a:ext cx="1438217" cy="1487490"/>
            <a:chOff x="4139952" y="3668822"/>
            <a:chExt cx="1438217" cy="1487490"/>
          </a:xfrm>
        </p:grpSpPr>
        <p:sp>
          <p:nvSpPr>
            <p:cNvPr id="35" name="Rectangle 34"/>
            <p:cNvSpPr/>
            <p:nvPr/>
          </p:nvSpPr>
          <p:spPr bwMode="auto">
            <a:xfrm>
              <a:off x="4139952" y="3668822"/>
              <a:ext cx="1438217" cy="888682"/>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t"/>
            <a:lstStyle/>
            <a:p>
              <a:pPr algn="ctr" fontAlgn="base">
                <a:spcBef>
                  <a:spcPct val="0"/>
                </a:spcBef>
                <a:spcAft>
                  <a:spcPct val="0"/>
                </a:spcAft>
              </a:pPr>
              <a:r>
                <a:rPr lang="sv-SE" sz="1600" kern="0" dirty="0" smtClean="0">
                  <a:solidFill>
                    <a:srgbClr val="4E4F4E"/>
                  </a:solidFill>
                </a:rPr>
                <a:t>ProTOM</a:t>
              </a:r>
              <a:endParaRPr lang="sv-SE" sz="1600" kern="0" dirty="0">
                <a:solidFill>
                  <a:srgbClr val="4E4F4E"/>
                </a:solidFill>
              </a:endParaRPr>
            </a:p>
          </p:txBody>
        </p:sp>
        <p:cxnSp>
          <p:nvCxnSpPr>
            <p:cNvPr id="54" name="Straight Connector 53"/>
            <p:cNvCxnSpPr>
              <a:stCxn id="35" idx="2"/>
            </p:cNvCxnSpPr>
            <p:nvPr/>
          </p:nvCxnSpPr>
          <p:spPr bwMode="auto">
            <a:xfrm>
              <a:off x="4859061" y="4557504"/>
              <a:ext cx="0" cy="424922"/>
            </a:xfrm>
            <a:prstGeom prst="line">
              <a:avLst/>
            </a:prstGeom>
            <a:ln>
              <a:solidFill>
                <a:schemeClr val="tx1"/>
              </a:solidFill>
              <a:headEnd type="none" w="med" len="med"/>
              <a:tailEnd type="none" w="med" len="med"/>
            </a:ln>
            <a:extLst/>
          </p:spPr>
          <p:style>
            <a:lnRef idx="3">
              <a:schemeClr val="accent6"/>
            </a:lnRef>
            <a:fillRef idx="0">
              <a:schemeClr val="accent6"/>
            </a:fillRef>
            <a:effectRef idx="2">
              <a:schemeClr val="accent6"/>
            </a:effectRef>
            <a:fontRef idx="minor">
              <a:schemeClr val="tx1"/>
            </a:fontRef>
          </p:style>
        </p:cxnSp>
        <p:grpSp>
          <p:nvGrpSpPr>
            <p:cNvPr id="55" name="Group 54"/>
            <p:cNvGrpSpPr/>
            <p:nvPr/>
          </p:nvGrpSpPr>
          <p:grpSpPr>
            <a:xfrm rot="10800000">
              <a:off x="4769050" y="4976291"/>
              <a:ext cx="180020" cy="180021"/>
              <a:chOff x="5922150" y="5608771"/>
              <a:chExt cx="180020" cy="180021"/>
            </a:xfrm>
          </p:grpSpPr>
          <p:sp>
            <p:nvSpPr>
              <p:cNvPr id="56" name="Arc 55"/>
              <p:cNvSpPr/>
              <p:nvPr/>
            </p:nvSpPr>
            <p:spPr>
              <a:xfrm rot="16200000" flipH="1" flipV="1">
                <a:off x="5922150" y="5608772"/>
                <a:ext cx="180020" cy="180020"/>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57" name="Arc 56"/>
              <p:cNvSpPr/>
              <p:nvPr/>
            </p:nvSpPr>
            <p:spPr>
              <a:xfrm rot="5400000" flipV="1">
                <a:off x="5922150" y="5608771"/>
                <a:ext cx="180020" cy="180020"/>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sp>
          <p:nvSpPr>
            <p:cNvPr id="75" name="Trapezoid 74"/>
            <p:cNvSpPr/>
            <p:nvPr/>
          </p:nvSpPr>
          <p:spPr>
            <a:xfrm flipV="1">
              <a:off x="4537471" y="4452545"/>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grpSp>
        <p:nvGrpSpPr>
          <p:cNvPr id="83" name="Group 82"/>
          <p:cNvGrpSpPr/>
          <p:nvPr/>
        </p:nvGrpSpPr>
        <p:grpSpPr>
          <a:xfrm>
            <a:off x="5862368" y="3658533"/>
            <a:ext cx="1438217" cy="1487490"/>
            <a:chOff x="4139952" y="3668822"/>
            <a:chExt cx="1438217" cy="1487490"/>
          </a:xfrm>
        </p:grpSpPr>
        <p:sp>
          <p:nvSpPr>
            <p:cNvPr id="84" name="Rectangle 83"/>
            <p:cNvSpPr/>
            <p:nvPr/>
          </p:nvSpPr>
          <p:spPr bwMode="auto">
            <a:xfrm>
              <a:off x="4139952" y="3668822"/>
              <a:ext cx="1438217" cy="888682"/>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t"/>
            <a:lstStyle/>
            <a:p>
              <a:pPr algn="ctr" fontAlgn="base">
                <a:spcBef>
                  <a:spcPct val="0"/>
                </a:spcBef>
                <a:spcAft>
                  <a:spcPct val="0"/>
                </a:spcAft>
              </a:pPr>
              <a:r>
                <a:rPr lang="sv-SE" sz="1600" kern="0" dirty="0" smtClean="0">
                  <a:solidFill>
                    <a:srgbClr val="4E4F4E"/>
                  </a:solidFill>
                </a:rPr>
                <a:t>EDB</a:t>
              </a:r>
              <a:endParaRPr lang="sv-SE" sz="1600" kern="0" dirty="0">
                <a:solidFill>
                  <a:srgbClr val="4E4F4E"/>
                </a:solidFill>
              </a:endParaRPr>
            </a:p>
          </p:txBody>
        </p:sp>
        <p:cxnSp>
          <p:nvCxnSpPr>
            <p:cNvPr id="85" name="Straight Connector 84"/>
            <p:cNvCxnSpPr>
              <a:stCxn id="84" idx="2"/>
            </p:cNvCxnSpPr>
            <p:nvPr/>
          </p:nvCxnSpPr>
          <p:spPr bwMode="auto">
            <a:xfrm>
              <a:off x="4859061" y="4557504"/>
              <a:ext cx="0" cy="424922"/>
            </a:xfrm>
            <a:prstGeom prst="line">
              <a:avLst/>
            </a:prstGeom>
            <a:ln>
              <a:solidFill>
                <a:schemeClr val="tx1"/>
              </a:solidFill>
              <a:headEnd type="none" w="med" len="med"/>
              <a:tailEnd type="none" w="med" len="med"/>
            </a:ln>
            <a:extLst/>
          </p:spPr>
          <p:style>
            <a:lnRef idx="3">
              <a:schemeClr val="accent6"/>
            </a:lnRef>
            <a:fillRef idx="0">
              <a:schemeClr val="accent6"/>
            </a:fillRef>
            <a:effectRef idx="2">
              <a:schemeClr val="accent6"/>
            </a:effectRef>
            <a:fontRef idx="minor">
              <a:schemeClr val="tx1"/>
            </a:fontRef>
          </p:style>
        </p:cxnSp>
        <p:grpSp>
          <p:nvGrpSpPr>
            <p:cNvPr id="86" name="Group 85"/>
            <p:cNvGrpSpPr/>
            <p:nvPr/>
          </p:nvGrpSpPr>
          <p:grpSpPr>
            <a:xfrm rot="10800000">
              <a:off x="4769050" y="4976291"/>
              <a:ext cx="180020" cy="180021"/>
              <a:chOff x="5922150" y="5608771"/>
              <a:chExt cx="180020" cy="180021"/>
            </a:xfrm>
          </p:grpSpPr>
          <p:sp>
            <p:nvSpPr>
              <p:cNvPr id="88" name="Arc 87"/>
              <p:cNvSpPr/>
              <p:nvPr/>
            </p:nvSpPr>
            <p:spPr>
              <a:xfrm rot="16200000" flipH="1" flipV="1">
                <a:off x="5922150" y="5608772"/>
                <a:ext cx="180020" cy="180020"/>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89" name="Arc 88"/>
              <p:cNvSpPr/>
              <p:nvPr/>
            </p:nvSpPr>
            <p:spPr>
              <a:xfrm rot="5400000" flipV="1">
                <a:off x="5922150" y="5608771"/>
                <a:ext cx="180020" cy="180020"/>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sp>
          <p:nvSpPr>
            <p:cNvPr id="87" name="Trapezoid 86"/>
            <p:cNvSpPr/>
            <p:nvPr/>
          </p:nvSpPr>
          <p:spPr>
            <a:xfrm flipV="1">
              <a:off x="4537471" y="4452545"/>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pic>
        <p:nvPicPr>
          <p:cNvPr id="61" name="ProTOM_msg" descr="email,open,mail,message,letter,envelop">
            <a:hlinkClick r:id="rId8" tooltip="email,open,mail,message,letter,envelo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18546" y="3902444"/>
            <a:ext cx="503918" cy="503918"/>
          </a:xfrm>
          <a:prstGeom prst="rect">
            <a:avLst/>
          </a:prstGeom>
          <a:noFill/>
          <a:extLst>
            <a:ext uri="{909E8E84-426E-40DD-AFC4-6F175D3DCCD1}">
              <a14:hiddenFill xmlns:a14="http://schemas.microsoft.com/office/drawing/2010/main">
                <a:solidFill>
                  <a:srgbClr val="FFFFFF"/>
                </a:solidFill>
              </a14:hiddenFill>
            </a:ext>
          </a:extLst>
        </p:spPr>
      </p:pic>
      <p:pic>
        <p:nvPicPr>
          <p:cNvPr id="90" name="EDB_msg" descr="email,open,mail,message,letter,envelop">
            <a:hlinkClick r:id="rId8" tooltip="email,open,mail,message,letter,envelo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08303" y="3902444"/>
            <a:ext cx="503918" cy="50391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51959" name="Group 551958"/>
          <p:cNvGrpSpPr/>
          <p:nvPr/>
        </p:nvGrpSpPr>
        <p:grpSpPr>
          <a:xfrm>
            <a:off x="134293" y="1268760"/>
            <a:ext cx="8747078" cy="4563240"/>
            <a:chOff x="251520" y="1268760"/>
            <a:chExt cx="8747078" cy="4563240"/>
          </a:xfrm>
        </p:grpSpPr>
        <p:sp>
          <p:nvSpPr>
            <p:cNvPr id="551958" name="Rectangle 551957"/>
            <p:cNvSpPr/>
            <p:nvPr/>
          </p:nvSpPr>
          <p:spPr>
            <a:xfrm>
              <a:off x="251520" y="1268760"/>
              <a:ext cx="8747078" cy="4563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92" name="Group 91"/>
            <p:cNvGrpSpPr/>
            <p:nvPr/>
          </p:nvGrpSpPr>
          <p:grpSpPr>
            <a:xfrm>
              <a:off x="1506926" y="2070323"/>
              <a:ext cx="6336704" cy="2566888"/>
              <a:chOff x="1506926" y="2070323"/>
              <a:chExt cx="6336704" cy="2566888"/>
            </a:xfrm>
          </p:grpSpPr>
          <p:sp>
            <p:nvSpPr>
              <p:cNvPr id="93" name="Rectangle 92"/>
              <p:cNvSpPr/>
              <p:nvPr/>
            </p:nvSpPr>
            <p:spPr bwMode="auto">
              <a:xfrm>
                <a:off x="1506926" y="2647130"/>
                <a:ext cx="1881129" cy="1070876"/>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fontAlgn="base">
                  <a:spcBef>
                    <a:spcPct val="0"/>
                  </a:spcBef>
                  <a:spcAft>
                    <a:spcPct val="0"/>
                  </a:spcAft>
                </a:pPr>
                <a:r>
                  <a:rPr lang="sv-SE" sz="1600" kern="0" dirty="0" smtClean="0">
                    <a:solidFill>
                      <a:srgbClr val="4E4F4E"/>
                    </a:solidFill>
                  </a:rPr>
                  <a:t>Application 1</a:t>
                </a:r>
                <a:endParaRPr lang="sv-SE" sz="1600" kern="0" dirty="0">
                  <a:solidFill>
                    <a:srgbClr val="4E4F4E"/>
                  </a:solidFill>
                </a:endParaRPr>
              </a:p>
            </p:txBody>
          </p:sp>
          <p:sp>
            <p:nvSpPr>
              <p:cNvPr id="94" name="Rectangle 93"/>
              <p:cNvSpPr/>
              <p:nvPr/>
            </p:nvSpPr>
            <p:spPr bwMode="auto">
              <a:xfrm>
                <a:off x="5962501" y="2070323"/>
                <a:ext cx="1881129" cy="1070876"/>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fontAlgn="base">
                  <a:spcBef>
                    <a:spcPct val="0"/>
                  </a:spcBef>
                  <a:spcAft>
                    <a:spcPct val="0"/>
                  </a:spcAft>
                </a:pPr>
                <a:r>
                  <a:rPr lang="sv-SE" sz="1600" kern="0" dirty="0" smtClean="0">
                    <a:solidFill>
                      <a:srgbClr val="4E4F4E"/>
                    </a:solidFill>
                  </a:rPr>
                  <a:t>Application 2</a:t>
                </a:r>
                <a:endParaRPr lang="sv-SE" sz="1600" kern="0" dirty="0">
                  <a:solidFill>
                    <a:srgbClr val="4E4F4E"/>
                  </a:solidFill>
                </a:endParaRPr>
              </a:p>
            </p:txBody>
          </p:sp>
          <p:sp>
            <p:nvSpPr>
              <p:cNvPr id="95" name="Right Arrow 94"/>
              <p:cNvSpPr/>
              <p:nvPr/>
            </p:nvSpPr>
            <p:spPr>
              <a:xfrm rot="19681927">
                <a:off x="4715134" y="2588105"/>
                <a:ext cx="1008112" cy="49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TextBox 95"/>
              <p:cNvSpPr txBox="1"/>
              <p:nvPr/>
            </p:nvSpPr>
            <p:spPr>
              <a:xfrm>
                <a:off x="4064936" y="4267879"/>
                <a:ext cx="1149792" cy="369332"/>
              </a:xfrm>
              <a:prstGeom prst="rect">
                <a:avLst/>
              </a:prstGeom>
              <a:noFill/>
            </p:spPr>
            <p:txBody>
              <a:bodyPr wrap="square" rtlCol="0">
                <a:spAutoFit/>
              </a:bodyPr>
              <a:lstStyle/>
              <a:p>
                <a:r>
                  <a:rPr lang="sv-SE" dirty="0" smtClean="0"/>
                  <a:t>Once /day</a:t>
                </a:r>
                <a:endParaRPr lang="sv-SE" dirty="0"/>
              </a:p>
            </p:txBody>
          </p:sp>
          <p:sp>
            <p:nvSpPr>
              <p:cNvPr id="98" name="Rectangle 97"/>
              <p:cNvSpPr/>
              <p:nvPr/>
            </p:nvSpPr>
            <p:spPr bwMode="auto">
              <a:xfrm>
                <a:off x="5962501" y="3338107"/>
                <a:ext cx="1881129" cy="1070876"/>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ctr"/>
              <a:lstStyle/>
              <a:p>
                <a:pPr algn="ctr" fontAlgn="base">
                  <a:spcBef>
                    <a:spcPct val="0"/>
                  </a:spcBef>
                  <a:spcAft>
                    <a:spcPct val="0"/>
                  </a:spcAft>
                </a:pPr>
                <a:r>
                  <a:rPr lang="sv-SE" sz="1600" kern="0" dirty="0" smtClean="0">
                    <a:solidFill>
                      <a:srgbClr val="4E4F4E"/>
                    </a:solidFill>
                  </a:rPr>
                  <a:t>Application 3</a:t>
                </a:r>
                <a:endParaRPr lang="sv-SE" sz="1600" kern="0" dirty="0">
                  <a:solidFill>
                    <a:srgbClr val="4E4F4E"/>
                  </a:solidFill>
                </a:endParaRPr>
              </a:p>
            </p:txBody>
          </p:sp>
          <p:sp>
            <p:nvSpPr>
              <p:cNvPr id="99" name="Folded Corner 98"/>
              <p:cNvSpPr/>
              <p:nvPr/>
            </p:nvSpPr>
            <p:spPr>
              <a:xfrm>
                <a:off x="3866367" y="2714516"/>
                <a:ext cx="759431" cy="93610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t>Batchfile</a:t>
                </a:r>
                <a:endParaRPr lang="sv-SE" dirty="0"/>
              </a:p>
            </p:txBody>
          </p:sp>
          <p:sp>
            <p:nvSpPr>
              <p:cNvPr id="100" name="Right Arrow 99"/>
              <p:cNvSpPr/>
              <p:nvPr/>
            </p:nvSpPr>
            <p:spPr>
              <a:xfrm rot="1918073" flipV="1">
                <a:off x="4725767" y="3447299"/>
                <a:ext cx="1008112" cy="49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Tree>
    <p:extLst>
      <p:ext uri="{BB962C8B-B14F-4D97-AF65-F5344CB8AC3E}">
        <p14:creationId xmlns:p14="http://schemas.microsoft.com/office/powerpoint/2010/main" val="300911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5195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nodeType="clickEffect">
                                  <p:stCondLst>
                                    <p:cond delay="0"/>
                                  </p:stCondLst>
                                  <p:childTnLst>
                                    <p:animEffect transition="out" filter="fade">
                                      <p:cBhvr>
                                        <p:cTn id="10" dur="500" tmFilter="0, 0; .2, .5; .8, .5; 1, 0"/>
                                        <p:tgtEl>
                                          <p:spTgt spid="551941"/>
                                        </p:tgtEl>
                                      </p:cBhvr>
                                    </p:animEffect>
                                    <p:animScale>
                                      <p:cBhvr>
                                        <p:cTn id="11" dur="250" autoRev="1" fill="hold"/>
                                        <p:tgtEl>
                                          <p:spTgt spid="551941"/>
                                        </p:tgtEl>
                                      </p:cBhvr>
                                      <p:by x="105000" y="105000"/>
                                    </p:animScale>
                                  </p:childTnLst>
                                  <p:subTnLst>
                                    <p:set>
                                      <p:cBhvr override="childStyle">
                                        <p:cTn dur="1" fill="hold" display="0" masterRel="sameClick" afterEffect="1">
                                          <p:stCondLst>
                                            <p:cond evt="end" delay="0">
                                              <p:tn val="9"/>
                                            </p:cond>
                                          </p:stCondLst>
                                        </p:cTn>
                                        <p:tgtEl>
                                          <p:spTgt spid="551941"/>
                                        </p:tgtEl>
                                        <p:attrNameLst>
                                          <p:attrName>style.visibility</p:attrName>
                                        </p:attrNameLst>
                                      </p:cBhvr>
                                      <p:to>
                                        <p:strVal val="hidden"/>
                                      </p:to>
                                    </p:set>
                                    <p:audio>
                                      <p:cMediaNode>
                                        <p:cTn display="0" masterRel="sameClick">
                                          <p:stCondLst>
                                            <p:cond evt="begin" delay="0">
                                              <p:tn val="9"/>
                                            </p:cond>
                                          </p:stCondLst>
                                          <p:endCondLst>
                                            <p:cond evt="onStopAudio" delay="0">
                                              <p:tgtEl>
                                                <p:sldTgt/>
                                              </p:tgtEl>
                                            </p:cond>
                                          </p:endCondLst>
                                        </p:cTn>
                                        <p:tgtEl>
                                          <p:sndTgt r:embed="rId3" name="click.wav"/>
                                        </p:tgtEl>
                                      </p:cMediaNode>
                                    </p:audio>
                                  </p:subTnLst>
                                </p:cTn>
                              </p:par>
                            </p:childTnLst>
                          </p:cTn>
                        </p:par>
                        <p:par>
                          <p:cTn id="12" fill="hold">
                            <p:stCondLst>
                              <p:cond delay="500"/>
                            </p:stCondLst>
                            <p:childTnLst>
                              <p:par>
                                <p:cTn id="13" presetID="42" presetClass="path" presetSubtype="0" accel="50000" decel="50000" fill="hold" nodeType="afterEffect">
                                  <p:stCondLst>
                                    <p:cond delay="0"/>
                                  </p:stCondLst>
                                  <p:childTnLst>
                                    <p:animMotion origin="layout" path="M -0.00086 -0.0051 L -0.00052 0.06134 " pathEditMode="relative" rAng="0" ptsTypes="AA">
                                      <p:cBhvr>
                                        <p:cTn id="14" dur="800" fill="hold"/>
                                        <p:tgtEl>
                                          <p:spTgt spid="61"/>
                                        </p:tgtEl>
                                        <p:attrNameLst>
                                          <p:attrName>ppt_x</p:attrName>
                                          <p:attrName>ppt_y</p:attrName>
                                        </p:attrNameLst>
                                      </p:cBhvr>
                                      <p:rCtr x="17" y="3310"/>
                                    </p:animMotion>
                                  </p:childTnLst>
                                </p:cTn>
                              </p:par>
                            </p:childTnLst>
                          </p:cTn>
                        </p:par>
                        <p:par>
                          <p:cTn id="15" fill="hold">
                            <p:stCondLst>
                              <p:cond delay="1300"/>
                            </p:stCondLst>
                            <p:childTnLst>
                              <p:par>
                                <p:cTn id="16" presetID="8" presetClass="emph" presetSubtype="0" fill="hold" nodeType="afterEffect">
                                  <p:stCondLst>
                                    <p:cond delay="0"/>
                                  </p:stCondLst>
                                  <p:childTnLst>
                                    <p:animRot by="-5400000">
                                      <p:cBhvr>
                                        <p:cTn id="17" dur="500" fill="hold"/>
                                        <p:tgtEl>
                                          <p:spTgt spid="61"/>
                                        </p:tgtEl>
                                        <p:attrNameLst>
                                          <p:attrName>r</p:attrName>
                                        </p:attrNameLst>
                                      </p:cBhvr>
                                    </p:animRot>
                                  </p:childTnLst>
                                </p:cTn>
                              </p:par>
                            </p:childTnLst>
                          </p:cTn>
                        </p:par>
                        <p:par>
                          <p:cTn id="18" fill="hold">
                            <p:stCondLst>
                              <p:cond delay="1800"/>
                            </p:stCondLst>
                            <p:childTnLst>
                              <p:par>
                                <p:cTn id="19" presetID="0" presetClass="path" presetSubtype="0" accel="50000" decel="50000" fill="hold" nodeType="afterEffect">
                                  <p:stCondLst>
                                    <p:cond delay="0"/>
                                  </p:stCondLst>
                                  <p:childTnLst>
                                    <p:animMotion origin="layout" path="M -0.00052 0.06134 C -0.00017 0.11481 -0.00052 0.08727 -0.00052 0.10347 C -0.00034 0.11713 0.00834 0.12708 0.01719 0.13078 C 0.10296 0.13009 0.08976 0.13148 0.16233 0.13125 C 0.1698 0.13125 0.18768 0.13426 0.19167 0.125 C 0.19566 0.11574 0.19427 0.08773 0.19462 0.06898 " pathEditMode="relative" rAng="0" ptsTypes="ffffsf">
                                      <p:cBhvr>
                                        <p:cTn id="20" dur="2000" fill="hold"/>
                                        <p:tgtEl>
                                          <p:spTgt spid="61"/>
                                        </p:tgtEl>
                                        <p:attrNameLst>
                                          <p:attrName>ppt_x</p:attrName>
                                          <p:attrName>ppt_y</p:attrName>
                                        </p:attrNameLst>
                                      </p:cBhvr>
                                      <p:rCtr x="9809" y="3634"/>
                                    </p:animMotion>
                                  </p:childTnLst>
                                </p:cTn>
                              </p:par>
                            </p:childTnLst>
                          </p:cTn>
                        </p:par>
                        <p:par>
                          <p:cTn id="21" fill="hold">
                            <p:stCondLst>
                              <p:cond delay="3800"/>
                            </p:stCondLst>
                            <p:childTnLst>
                              <p:par>
                                <p:cTn id="22" presetID="8" presetClass="emph" presetSubtype="0" fill="hold" nodeType="afterEffect">
                                  <p:stCondLst>
                                    <p:cond delay="0"/>
                                  </p:stCondLst>
                                  <p:childTnLst>
                                    <p:animRot by="5400000">
                                      <p:cBhvr>
                                        <p:cTn id="23" dur="500" fill="hold"/>
                                        <p:tgtEl>
                                          <p:spTgt spid="61"/>
                                        </p:tgtEl>
                                        <p:attrNameLst>
                                          <p:attrName>r</p:attrName>
                                        </p:attrNameLst>
                                      </p:cBhvr>
                                    </p:animRot>
                                  </p:childTnLst>
                                </p:cTn>
                              </p:par>
                            </p:childTnLst>
                          </p:cTn>
                        </p:par>
                        <p:par>
                          <p:cTn id="24" fill="hold">
                            <p:stCondLst>
                              <p:cond delay="4300"/>
                            </p:stCondLst>
                            <p:childTnLst>
                              <p:par>
                                <p:cTn id="25" presetID="42" presetClass="path" presetSubtype="0" accel="50000" decel="50000" fill="hold" nodeType="afterEffect">
                                  <p:stCondLst>
                                    <p:cond delay="0"/>
                                  </p:stCondLst>
                                  <p:childTnLst>
                                    <p:animMotion origin="layout" path="M 0.19461 0.06898 L 0.19513 -0.00093 " pathEditMode="relative" rAng="0" ptsTypes="AA">
                                      <p:cBhvr>
                                        <p:cTn id="26" dur="800" fill="hold"/>
                                        <p:tgtEl>
                                          <p:spTgt spid="61"/>
                                        </p:tgtEl>
                                        <p:attrNameLst>
                                          <p:attrName>ppt_x</p:attrName>
                                          <p:attrName>ppt_y</p:attrName>
                                        </p:attrNameLst>
                                      </p:cBhvr>
                                      <p:rCtr x="17" y="-3495"/>
                                    </p:animMotion>
                                  </p:childTnLst>
                                </p:cTn>
                              </p:par>
                            </p:childTnLst>
                          </p:cTn>
                        </p:par>
                        <p:par>
                          <p:cTn id="27" fill="hold">
                            <p:stCondLst>
                              <p:cond delay="5100"/>
                            </p:stCondLst>
                            <p:childTnLst>
                              <p:par>
                                <p:cTn id="28" presetID="42" presetClass="path" presetSubtype="0" accel="50000" decel="50000" fill="hold" nodeType="afterEffect">
                                  <p:stCondLst>
                                    <p:cond delay="0"/>
                                  </p:stCondLst>
                                  <p:childTnLst>
                                    <p:animMotion origin="layout" path="M -0.00086 -0.0051 L -0.00052 0.06134 " pathEditMode="relative" rAng="0" ptsTypes="AA">
                                      <p:cBhvr>
                                        <p:cTn id="29" dur="1000" fill="hold"/>
                                        <p:tgtEl>
                                          <p:spTgt spid="90"/>
                                        </p:tgtEl>
                                        <p:attrNameLst>
                                          <p:attrName>ppt_x</p:attrName>
                                          <p:attrName>ppt_y</p:attrName>
                                        </p:attrNameLst>
                                      </p:cBhvr>
                                      <p:rCtr x="17" y="3310"/>
                                    </p:animMotion>
                                  </p:childTnLst>
                                </p:cTn>
                              </p:par>
                            </p:childTnLst>
                          </p:cTn>
                        </p:par>
                        <p:par>
                          <p:cTn id="30" fill="hold">
                            <p:stCondLst>
                              <p:cond delay="6100"/>
                            </p:stCondLst>
                            <p:childTnLst>
                              <p:par>
                                <p:cTn id="31" presetID="8" presetClass="emph" presetSubtype="0" fill="hold" nodeType="afterEffect">
                                  <p:stCondLst>
                                    <p:cond delay="0"/>
                                  </p:stCondLst>
                                  <p:childTnLst>
                                    <p:animRot by="-5400000">
                                      <p:cBhvr>
                                        <p:cTn id="32" dur="500" fill="hold"/>
                                        <p:tgtEl>
                                          <p:spTgt spid="90"/>
                                        </p:tgtEl>
                                        <p:attrNameLst>
                                          <p:attrName>r</p:attrName>
                                        </p:attrNameLst>
                                      </p:cBhvr>
                                    </p:animRot>
                                  </p:childTnLst>
                                </p:cTn>
                              </p:par>
                            </p:childTnLst>
                          </p:cTn>
                        </p:par>
                        <p:par>
                          <p:cTn id="33" fill="hold">
                            <p:stCondLst>
                              <p:cond delay="6600"/>
                            </p:stCondLst>
                            <p:childTnLst>
                              <p:par>
                                <p:cTn id="34" presetID="0" presetClass="path" presetSubtype="0" accel="50000" decel="50000" fill="hold" nodeType="afterEffect">
                                  <p:stCondLst>
                                    <p:cond delay="0"/>
                                  </p:stCondLst>
                                  <p:childTnLst>
                                    <p:animMotion origin="layout" path="M -0.00052 0.06134 C -0.00017 0.11481 -0.00052 0.08727 -0.00052 0.10347 C -0.00034 0.11713 0.00608 0.12639 0.01493 0.13009 C 0.02275 0.13449 0.13299 0.13218 0.18525 0.13264 C 0.23664 0.13287 0.29671 0.13194 0.32362 0.13194 C 0.35052 0.13194 0.33768 0.13472 0.34653 0.13194 C 0.36528 0.1287 0.37066 0.12546 0.37657 0.11505 C 0.38247 0.10463 0.38386 0.08079 0.38421 0.06204 " pathEditMode="relative" rAng="0" ptsTypes="fffaafsf">
                                      <p:cBhvr>
                                        <p:cTn id="35" dur="4000" fill="hold"/>
                                        <p:tgtEl>
                                          <p:spTgt spid="90"/>
                                        </p:tgtEl>
                                        <p:attrNameLst>
                                          <p:attrName>ppt_x</p:attrName>
                                          <p:attrName>ppt_y</p:attrName>
                                        </p:attrNameLst>
                                      </p:cBhvr>
                                      <p:rCtr x="19236" y="3657"/>
                                    </p:animMotion>
                                  </p:childTnLst>
                                </p:cTn>
                              </p:par>
                            </p:childTnLst>
                          </p:cTn>
                        </p:par>
                        <p:par>
                          <p:cTn id="36" fill="hold">
                            <p:stCondLst>
                              <p:cond delay="10600"/>
                            </p:stCondLst>
                            <p:childTnLst>
                              <p:par>
                                <p:cTn id="37" presetID="8" presetClass="emph" presetSubtype="0" fill="hold" nodeType="afterEffect">
                                  <p:stCondLst>
                                    <p:cond delay="0"/>
                                  </p:stCondLst>
                                  <p:childTnLst>
                                    <p:animRot by="5400000">
                                      <p:cBhvr>
                                        <p:cTn id="38" dur="500" fill="hold"/>
                                        <p:tgtEl>
                                          <p:spTgt spid="90"/>
                                        </p:tgtEl>
                                        <p:attrNameLst>
                                          <p:attrName>r</p:attrName>
                                        </p:attrNameLst>
                                      </p:cBhvr>
                                    </p:animRot>
                                  </p:childTnLst>
                                </p:cTn>
                              </p:par>
                            </p:childTnLst>
                          </p:cTn>
                        </p:par>
                        <p:par>
                          <p:cTn id="39" fill="hold">
                            <p:stCondLst>
                              <p:cond delay="11100"/>
                            </p:stCondLst>
                            <p:childTnLst>
                              <p:par>
                                <p:cTn id="40" presetID="42" presetClass="path" presetSubtype="0" accel="50000" decel="50000" fill="hold" nodeType="afterEffect">
                                  <p:stCondLst>
                                    <p:cond delay="0"/>
                                  </p:stCondLst>
                                  <p:childTnLst>
                                    <p:animMotion origin="layout" path="M 0.3842 0.06204 L 0.38472 -0.00787 " pathEditMode="relative" rAng="0" ptsTypes="AA">
                                      <p:cBhvr>
                                        <p:cTn id="41" dur="800" fill="hold"/>
                                        <p:tgtEl>
                                          <p:spTgt spid="90"/>
                                        </p:tgtEl>
                                        <p:attrNameLst>
                                          <p:attrName>ppt_x</p:attrName>
                                          <p:attrName>ppt_y</p:attrName>
                                        </p:attrNameLst>
                                      </p:cBhvr>
                                      <p:rCtr x="17" y="-3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579296" cy="1008112"/>
          </a:xfrm>
        </p:spPr>
        <p:txBody>
          <a:bodyPr>
            <a:normAutofit/>
          </a:bodyPr>
          <a:lstStyle/>
          <a:p>
            <a:r>
              <a:rPr lang="sv-SE" dirty="0" smtClean="0"/>
              <a:t>Message Example – SyncPart Service (Volvo CMF)</a:t>
            </a:r>
            <a:endParaRPr lang="sv-SE" dirty="0"/>
          </a:p>
        </p:txBody>
      </p:sp>
      <p:sp>
        <p:nvSpPr>
          <p:cNvPr id="4" name="TextBox 3"/>
          <p:cNvSpPr txBox="1"/>
          <p:nvPr/>
        </p:nvSpPr>
        <p:spPr>
          <a:xfrm>
            <a:off x="467544" y="1124744"/>
            <a:ext cx="4824536" cy="5678478"/>
          </a:xfrm>
          <a:prstGeom prst="rect">
            <a:avLst/>
          </a:prstGeom>
          <a:noFill/>
        </p:spPr>
        <p:txBody>
          <a:bodyPr wrap="square" rtlCol="0">
            <a:spAutoFit/>
          </a:bodyPr>
          <a:lstStyle/>
          <a:p>
            <a:r>
              <a:rPr lang="sv-SE" sz="1100" dirty="0" smtClean="0">
                <a:solidFill>
                  <a:srgbClr val="0000FF"/>
                </a:solidFill>
                <a:highlight>
                  <a:srgbClr val="FFFFFF"/>
                </a:highlight>
                <a:latin typeface="Consolas"/>
              </a:rPr>
              <a:t>...</a:t>
            </a:r>
          </a:p>
          <a:p>
            <a:r>
              <a:rPr lang="sv-SE" sz="1100" dirty="0" smtClean="0">
                <a:solidFill>
                  <a:srgbClr val="0000FF"/>
                </a:solidFill>
                <a:highlight>
                  <a:srgbClr val="FFFFFF"/>
                </a:highlight>
                <a:latin typeface="Consolas"/>
              </a:rPr>
              <a:t>&lt;</a:t>
            </a:r>
            <a:r>
              <a:rPr lang="sv-SE" sz="1100" dirty="0">
                <a:solidFill>
                  <a:srgbClr val="A31515"/>
                </a:solidFill>
                <a:highlight>
                  <a:srgbClr val="FFFFFF"/>
                </a:highlight>
                <a:latin typeface="Consolas"/>
              </a:rPr>
              <a:t>ns3:Part</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ItemNumber</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22210411</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ItemNumber</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Domain</a:t>
            </a:r>
            <a:r>
              <a:rPr lang="sv-SE" sz="1100" dirty="0">
                <a:solidFill>
                  <a:srgbClr val="0000FF"/>
                </a:solidFill>
                <a:highlight>
                  <a:srgbClr val="FFFFFF"/>
                </a:highlight>
                <a:latin typeface="Consolas"/>
              </a:rPr>
              <a:t> </a:t>
            </a:r>
            <a:r>
              <a:rPr lang="sv-SE" sz="1100" dirty="0">
                <a:solidFill>
                  <a:srgbClr val="FF0000"/>
                </a:solidFill>
                <a:highlight>
                  <a:srgbClr val="FFFFFF"/>
                </a:highlight>
                <a:latin typeface="Consolas"/>
              </a:rPr>
              <a:t>id</a:t>
            </a:r>
            <a:r>
              <a:rPr lang="sv-SE" sz="1100" dirty="0">
                <a:solidFill>
                  <a:srgbClr val="0000FF"/>
                </a:solidFill>
                <a:highlight>
                  <a:srgbClr val="FFFFFF"/>
                </a:highlight>
                <a:latin typeface="Consolas"/>
              </a:rPr>
              <a:t>=</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VO</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ItemCategory</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Part</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ItemCategory</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ItemType</a:t>
            </a:r>
            <a:r>
              <a:rPr lang="sv-SE" sz="1100" dirty="0">
                <a:solidFill>
                  <a:srgbClr val="0000FF"/>
                </a:solidFill>
                <a:highlight>
                  <a:srgbClr val="FFFFFF"/>
                </a:highlight>
                <a:latin typeface="Consolas"/>
              </a:rPr>
              <a:t> </a:t>
            </a:r>
            <a:r>
              <a:rPr lang="sv-SE" sz="1100" dirty="0">
                <a:solidFill>
                  <a:srgbClr val="FF0000"/>
                </a:solidFill>
                <a:highlight>
                  <a:srgbClr val="FFFFFF"/>
                </a:highlight>
                <a:latin typeface="Consolas"/>
              </a:rPr>
              <a:t>id</a:t>
            </a:r>
            <a:r>
              <a:rPr lang="sv-SE" sz="1100" dirty="0">
                <a:solidFill>
                  <a:srgbClr val="0000FF"/>
                </a:solidFill>
                <a:highlight>
                  <a:srgbClr val="FFFFFF"/>
                </a:highlight>
                <a:latin typeface="Consolas"/>
              </a:rPr>
              <a:t>=</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D</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Characteristics</a:t>
            </a:r>
            <a:r>
              <a:rPr lang="sv-SE" sz="1100" dirty="0">
                <a:solidFill>
                  <a:srgbClr val="0000FF"/>
                </a:solidFill>
                <a:highlight>
                  <a:srgbClr val="FFFFFF"/>
                </a:highlight>
                <a:latin typeface="Consolas"/>
              </a:rPr>
              <a:t>&gt;&lt;/</a:t>
            </a:r>
            <a:r>
              <a:rPr lang="sv-SE" sz="1100" dirty="0">
                <a:solidFill>
                  <a:srgbClr val="A31515"/>
                </a:solidFill>
                <a:highlight>
                  <a:srgbClr val="FFFFFF"/>
                </a:highlight>
                <a:latin typeface="Consolas"/>
              </a:rPr>
              <a:t>Characteristics</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Created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UserId</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V028723</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UserId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Date</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2013-06-13+02:00</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Date</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Created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DesignLocation</a:t>
            </a:r>
            <a:r>
              <a:rPr lang="sv-SE" sz="1100" dirty="0">
                <a:solidFill>
                  <a:srgbClr val="0000FF"/>
                </a:solidFill>
                <a:highlight>
                  <a:srgbClr val="FFFFFF"/>
                </a:highlight>
                <a:latin typeface="Consolas"/>
              </a:rPr>
              <a:t> </a:t>
            </a:r>
            <a:r>
              <a:rPr lang="sv-SE" sz="1100" dirty="0">
                <a:solidFill>
                  <a:srgbClr val="FF0000"/>
                </a:solidFill>
                <a:highlight>
                  <a:srgbClr val="FFFFFF"/>
                </a:highlight>
                <a:latin typeface="Consolas"/>
              </a:rPr>
              <a:t>id</a:t>
            </a:r>
            <a:r>
              <a:rPr lang="sv-SE" sz="1100" dirty="0">
                <a:solidFill>
                  <a:srgbClr val="0000FF"/>
                </a:solidFill>
                <a:highlight>
                  <a:srgbClr val="FFFFFF"/>
                </a:highlight>
                <a:latin typeface="Consolas"/>
              </a:rPr>
              <a:t>=</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SE</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DesignResponsible</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9113</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DesignResponsible</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LastMaintained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UserId</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A028167</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UserId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Date</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2013-06-24+02:00</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Date</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LastMaintained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MasterSystem</a:t>
            </a:r>
            <a:r>
              <a:rPr lang="sv-SE" sz="1100" dirty="0">
                <a:solidFill>
                  <a:srgbClr val="0000FF"/>
                </a:solidFill>
                <a:highlight>
                  <a:srgbClr val="FFFFFF"/>
                </a:highlight>
                <a:latin typeface="Consolas"/>
              </a:rPr>
              <a:t> </a:t>
            </a:r>
            <a:r>
              <a:rPr lang="sv-SE" sz="1100" dirty="0">
                <a:solidFill>
                  <a:srgbClr val="FF0000"/>
                </a:solidFill>
                <a:highlight>
                  <a:srgbClr val="FFFFFF"/>
                </a:highlight>
                <a:latin typeface="Consolas"/>
              </a:rPr>
              <a:t>id</a:t>
            </a:r>
            <a:r>
              <a:rPr lang="sv-SE" sz="1100" dirty="0">
                <a:solidFill>
                  <a:srgbClr val="0000FF"/>
                </a:solidFill>
                <a:highlight>
                  <a:srgbClr val="FFFFFF"/>
                </a:highlight>
                <a:latin typeface="Consolas"/>
              </a:rPr>
              <a:t>=</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Description</a:t>
            </a:r>
            <a:r>
              <a:rPr lang="sv-SE" sz="1100" dirty="0">
                <a:solidFill>
                  <a:srgbClr val="0000FF"/>
                </a:solidFill>
                <a:highlight>
                  <a:srgbClr val="FFFFFF"/>
                </a:highlight>
                <a:latin typeface="Consolas"/>
              </a:rPr>
              <a:t> </a:t>
            </a:r>
            <a:r>
              <a:rPr lang="sv-SE" sz="1100" dirty="0">
                <a:solidFill>
                  <a:srgbClr val="FF0000"/>
                </a:solidFill>
                <a:highlight>
                  <a:srgbClr val="FFFFFF"/>
                </a:highlight>
                <a:latin typeface="Consolas"/>
              </a:rPr>
              <a:t>language</a:t>
            </a:r>
            <a:r>
              <a:rPr lang="sv-SE" sz="1100" dirty="0">
                <a:solidFill>
                  <a:srgbClr val="0000FF"/>
                </a:solidFill>
                <a:highlight>
                  <a:srgbClr val="FFFFFF"/>
                </a:highlight>
                <a:latin typeface="Consolas"/>
              </a:rPr>
              <a:t>=</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en-US</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BRACKET</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Description</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a:t>
            </a:r>
            <a:r>
              <a:rPr lang="sv-SE" sz="1100" dirty="0" smtClean="0">
                <a:solidFill>
                  <a:srgbClr val="0000FF"/>
                </a:solidFill>
                <a:highlight>
                  <a:srgbClr val="FFFFFF"/>
                </a:highlight>
                <a:latin typeface="Consolas"/>
              </a:rPr>
              <a: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Version</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Status</a:t>
            </a:r>
            <a:r>
              <a:rPr lang="sv-SE" sz="1100" dirty="0">
                <a:solidFill>
                  <a:srgbClr val="0000FF"/>
                </a:solidFill>
                <a:highlight>
                  <a:srgbClr val="FFFFFF"/>
                </a:highlight>
                <a:latin typeface="Consolas"/>
              </a:rPr>
              <a:t> </a:t>
            </a:r>
            <a:r>
              <a:rPr lang="sv-SE" sz="1100" dirty="0">
                <a:solidFill>
                  <a:srgbClr val="FF0000"/>
                </a:solidFill>
                <a:highlight>
                  <a:srgbClr val="FFFFFF"/>
                </a:highlight>
                <a:latin typeface="Consolas"/>
              </a:rPr>
              <a:t>id</a:t>
            </a:r>
            <a:r>
              <a:rPr lang="sv-SE" sz="1100" dirty="0">
                <a:solidFill>
                  <a:srgbClr val="0000FF"/>
                </a:solidFill>
                <a:highlight>
                  <a:srgbClr val="FFFFFF"/>
                </a:highlight>
                <a:latin typeface="Consolas"/>
              </a:rPr>
              <a:t>=</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10</a:t>
            </a:r>
            <a:r>
              <a:rPr lang="sv-SE" sz="1100" dirty="0">
                <a:solidFill>
                  <a:srgbClr val="000000"/>
                </a:solidFill>
                <a:highlight>
                  <a:srgbClr val="FFFFFF"/>
                </a:highlight>
                <a:latin typeface="Consolas"/>
              </a:rPr>
              <a:t>"</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VersionIsValid</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false</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VersionIsValid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Created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UserId</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V028723</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UserId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Date</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2013-06-13+02:00</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Date</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Created</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DesignChangeNote</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DCNNumber</a:t>
            </a:r>
            <a:r>
              <a:rPr lang="sv-SE" sz="1100" dirty="0">
                <a:solidFill>
                  <a:srgbClr val="0000FF"/>
                </a:solidFill>
                <a:highlight>
                  <a:srgbClr val="FFFFFF"/>
                </a:highlight>
                <a:latin typeface="Consolas"/>
              </a:rPr>
              <a:t>&gt;</a:t>
            </a:r>
            <a:r>
              <a:rPr lang="sv-SE" sz="1100" dirty="0">
                <a:solidFill>
                  <a:srgbClr val="000000"/>
                </a:solidFill>
                <a:highlight>
                  <a:srgbClr val="FFFFFF"/>
                </a:highlight>
                <a:latin typeface="Consolas"/>
              </a:rPr>
              <a:t>E2340117</a:t>
            </a:r>
            <a:r>
              <a:rPr lang="sv-SE" sz="1100" dirty="0">
                <a:solidFill>
                  <a:srgbClr val="0000FF"/>
                </a:solidFill>
                <a:highlight>
                  <a:srgbClr val="FFFFFF"/>
                </a:highlight>
                <a:latin typeface="Consolas"/>
              </a:rPr>
              <a:t>&lt;/</a:t>
            </a:r>
            <a:r>
              <a:rPr lang="sv-SE" sz="1100" dirty="0">
                <a:solidFill>
                  <a:srgbClr val="A31515"/>
                </a:solidFill>
                <a:highlight>
                  <a:srgbClr val="FFFFFF"/>
                </a:highlight>
                <a:latin typeface="Consolas"/>
              </a:rPr>
              <a:t>DCNNumber</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a:t>
            </a:r>
            <a:r>
              <a:rPr lang="sv-SE" sz="1100" dirty="0" smtClean="0">
                <a:solidFill>
                  <a:srgbClr val="0000FF"/>
                </a:solidFill>
                <a:highlight>
                  <a:srgbClr val="FFFFFF"/>
                </a:highlight>
                <a:latin typeface="Consolas"/>
              </a:rPr>
              <a:t>...</a:t>
            </a:r>
            <a:endParaRPr lang="sv-SE" sz="1100" dirty="0">
              <a:solidFill>
                <a:srgbClr val="000000"/>
              </a:solidFill>
              <a:highlight>
                <a:srgbClr val="FFFFFF"/>
              </a:highlight>
              <a:latin typeface="Consolas"/>
            </a:endParaRPr>
          </a:p>
          <a:p>
            <a:r>
              <a:rPr lang="sv-SE" sz="1100" dirty="0">
                <a:solidFill>
                  <a:srgbClr val="0000FF"/>
                </a:solidFill>
                <a:highlight>
                  <a:srgbClr val="FFFFFF"/>
                </a:highlight>
                <a:latin typeface="Consolas"/>
              </a:rPr>
              <a:t>      &lt;/</a:t>
            </a:r>
            <a:r>
              <a:rPr lang="sv-SE" sz="1100" dirty="0">
                <a:solidFill>
                  <a:srgbClr val="A31515"/>
                </a:solidFill>
                <a:highlight>
                  <a:srgbClr val="FFFFFF"/>
                </a:highlight>
                <a:latin typeface="Consolas"/>
              </a:rPr>
              <a:t>Version</a:t>
            </a:r>
            <a:r>
              <a:rPr lang="sv-SE" sz="1100" dirty="0">
                <a:solidFill>
                  <a:srgbClr val="0000FF"/>
                </a:solidFill>
                <a:highlight>
                  <a:srgbClr val="FFFFFF"/>
                </a:highlight>
                <a:latin typeface="Consolas"/>
              </a:rPr>
              <a:t>&gt;</a:t>
            </a:r>
            <a:endParaRPr lang="sv-SE" sz="1100" dirty="0">
              <a:solidFill>
                <a:srgbClr val="000000"/>
              </a:solidFill>
              <a:highlight>
                <a:srgbClr val="FFFFFF"/>
              </a:highlight>
              <a:latin typeface="Consolas"/>
            </a:endParaRPr>
          </a:p>
          <a:p>
            <a:r>
              <a:rPr lang="sv-SE" sz="1100" dirty="0" smtClean="0">
                <a:solidFill>
                  <a:srgbClr val="0000FF"/>
                </a:solidFill>
                <a:highlight>
                  <a:srgbClr val="FFFFFF"/>
                </a:highlight>
                <a:latin typeface="Consolas"/>
              </a:rPr>
              <a:t>&lt;/</a:t>
            </a:r>
            <a:r>
              <a:rPr lang="sv-SE" sz="1100" dirty="0">
                <a:solidFill>
                  <a:srgbClr val="A31515"/>
                </a:solidFill>
                <a:highlight>
                  <a:srgbClr val="FFFFFF"/>
                </a:highlight>
                <a:latin typeface="Consolas"/>
              </a:rPr>
              <a:t>ns3:Part</a:t>
            </a:r>
            <a:r>
              <a:rPr lang="sv-SE" sz="1100" dirty="0" smtClean="0">
                <a:solidFill>
                  <a:srgbClr val="0000FF"/>
                </a:solidFill>
                <a:highlight>
                  <a:srgbClr val="FFFFFF"/>
                </a:highlight>
                <a:latin typeface="Consolas"/>
              </a:rPr>
              <a:t>&gt;</a:t>
            </a:r>
          </a:p>
          <a:p>
            <a:r>
              <a:rPr lang="sv-SE" sz="1100" dirty="0" smtClean="0">
                <a:solidFill>
                  <a:srgbClr val="0000FF"/>
                </a:solidFill>
                <a:highlight>
                  <a:srgbClr val="FFFFFF"/>
                </a:highlight>
                <a:latin typeface="Consolas"/>
              </a:rPr>
              <a:t>...</a:t>
            </a:r>
            <a:endParaRPr lang="sv-SE" sz="1100"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2323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5576" y="4820302"/>
            <a:ext cx="6831584" cy="449556"/>
            <a:chOff x="4624250" y="1873922"/>
            <a:chExt cx="7065557" cy="449556"/>
          </a:xfrm>
        </p:grpSpPr>
        <p:sp>
          <p:nvSpPr>
            <p:cNvPr id="5" name="Can 4"/>
            <p:cNvSpPr/>
            <p:nvPr/>
          </p:nvSpPr>
          <p:spPr bwMode="auto">
            <a:xfrm rot="5400000">
              <a:off x="7932251" y="-1434079"/>
              <a:ext cx="449556" cy="7065557"/>
            </a:xfrm>
            <a:prstGeom prst="can">
              <a:avLst>
                <a:gd name="adj" fmla="val 41846"/>
              </a:avLst>
            </a:prstGeom>
            <a:solidFill>
              <a:srgbClr val="3C79B6"/>
            </a:solidFill>
            <a:ln w="28575" cap="flat" cmpd="sng" algn="ctr">
              <a:solidFill>
                <a:srgbClr val="055075"/>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smtClean="0">
                <a:ln>
                  <a:noFill/>
                </a:ln>
                <a:solidFill>
                  <a:schemeClr val="tx1"/>
                </a:solidFill>
                <a:effectLst/>
                <a:latin typeface="Arial" charset="0"/>
              </a:endParaRPr>
            </a:p>
          </p:txBody>
        </p:sp>
        <p:sp>
          <p:nvSpPr>
            <p:cNvPr id="6" name="TextBox 5"/>
            <p:cNvSpPr txBox="1"/>
            <p:nvPr/>
          </p:nvSpPr>
          <p:spPr>
            <a:xfrm>
              <a:off x="4699491" y="1896714"/>
              <a:ext cx="3789888" cy="400110"/>
            </a:xfrm>
            <a:prstGeom prst="rect">
              <a:avLst/>
            </a:prstGeom>
            <a:noFill/>
          </p:spPr>
          <p:txBody>
            <a:bodyPr wrap="square" rtlCol="0">
              <a:spAutoFit/>
            </a:bodyPr>
            <a:lstStyle/>
            <a:p>
              <a:r>
                <a:rPr lang="sv-SE" dirty="0" smtClean="0">
                  <a:solidFill>
                    <a:schemeClr val="bg1"/>
                  </a:solidFill>
                  <a:latin typeface="Calibri" pitchFamily="34" charset="0"/>
                  <a:cs typeface="Calibri" pitchFamily="34" charset="0"/>
                </a:rPr>
                <a:t>PLM Service Bus</a:t>
              </a:r>
              <a:endParaRPr lang="sv-SE" dirty="0">
                <a:solidFill>
                  <a:schemeClr val="bg1"/>
                </a:solidFill>
                <a:latin typeface="Calibri" pitchFamily="34" charset="0"/>
                <a:cs typeface="Calibri" pitchFamily="34" charset="0"/>
              </a:endParaRPr>
            </a:p>
          </p:txBody>
        </p:sp>
      </p:grpSp>
      <p:pic>
        <p:nvPicPr>
          <p:cNvPr id="4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695" y="1971046"/>
            <a:ext cx="1438217" cy="1108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Rectangle 44"/>
          <p:cNvSpPr/>
          <p:nvPr/>
        </p:nvSpPr>
        <p:spPr bwMode="auto">
          <a:xfrm>
            <a:off x="2341695" y="3668821"/>
            <a:ext cx="1438217" cy="883187"/>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t"/>
          <a:lstStyle/>
          <a:p>
            <a:pPr algn="ctr" fontAlgn="base">
              <a:spcBef>
                <a:spcPct val="0"/>
              </a:spcBef>
              <a:spcAft>
                <a:spcPct val="0"/>
              </a:spcAft>
            </a:pPr>
            <a:r>
              <a:rPr lang="sv-SE" sz="1600" kern="0" dirty="0">
                <a:solidFill>
                  <a:srgbClr val="4E4F4E"/>
                </a:solidFill>
              </a:rPr>
              <a:t>KOLA</a:t>
            </a:r>
          </a:p>
        </p:txBody>
      </p:sp>
      <p:cxnSp>
        <p:nvCxnSpPr>
          <p:cNvPr id="46" name="Straight Connector 45"/>
          <p:cNvCxnSpPr>
            <a:stCxn id="44" idx="2"/>
            <a:endCxn id="45" idx="0"/>
          </p:cNvCxnSpPr>
          <p:nvPr/>
        </p:nvCxnSpPr>
        <p:spPr bwMode="auto">
          <a:xfrm>
            <a:off x="3060804" y="3080032"/>
            <a:ext cx="0" cy="58878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7" name="Group 46"/>
          <p:cNvGrpSpPr/>
          <p:nvPr/>
        </p:nvGrpSpPr>
        <p:grpSpPr>
          <a:xfrm>
            <a:off x="2956295" y="4502698"/>
            <a:ext cx="209015" cy="620182"/>
            <a:chOff x="3172633" y="4499188"/>
            <a:chExt cx="209015" cy="620182"/>
          </a:xfrm>
        </p:grpSpPr>
        <p:cxnSp>
          <p:nvCxnSpPr>
            <p:cNvPr id="48" name="Straight Connector 47"/>
            <p:cNvCxnSpPr/>
            <p:nvPr/>
          </p:nvCxnSpPr>
          <p:spPr bwMode="auto">
            <a:xfrm>
              <a:off x="3276600" y="4499188"/>
              <a:ext cx="0" cy="411230"/>
            </a:xfrm>
            <a:prstGeom prst="line">
              <a:avLst/>
            </a:prstGeom>
            <a:ln>
              <a:solidFill>
                <a:schemeClr val="tx1"/>
              </a:solidFill>
              <a:headEnd type="none" w="med" len="med"/>
              <a:tailEnd type="none" w="med" len="med"/>
            </a:ln>
            <a:extLst/>
          </p:spPr>
          <p:style>
            <a:lnRef idx="3">
              <a:schemeClr val="accent6"/>
            </a:lnRef>
            <a:fillRef idx="0">
              <a:schemeClr val="accent6"/>
            </a:fillRef>
            <a:effectRef idx="2">
              <a:schemeClr val="accent6"/>
            </a:effectRef>
            <a:fontRef idx="minor">
              <a:schemeClr val="tx1"/>
            </a:fontRef>
          </p:style>
        </p:cxnSp>
        <p:sp>
          <p:nvSpPr>
            <p:cNvPr id="49" name="Oval 48"/>
            <p:cNvSpPr/>
            <p:nvPr/>
          </p:nvSpPr>
          <p:spPr bwMode="auto">
            <a:xfrm>
              <a:off x="3172633" y="4910418"/>
              <a:ext cx="209015" cy="208952"/>
            </a:xfrm>
            <a:prstGeom prst="ellipse">
              <a:avLst/>
            </a:prstGeom>
            <a:solidFill>
              <a:schemeClr val="bg1"/>
            </a:solidFill>
            <a:ln>
              <a:solidFill>
                <a:schemeClr val="tx1"/>
              </a:solidFill>
              <a:headEnd type="none" w="med" len="med"/>
              <a:tailEnd type="none" w="med" len="med"/>
            </a:ln>
            <a:effectLst/>
            <a:extLst/>
          </p:spPr>
          <p:style>
            <a:lnRef idx="0">
              <a:schemeClr val="accent1"/>
            </a:lnRef>
            <a:fillRef idx="3">
              <a:schemeClr val="accent1"/>
            </a:fillRef>
            <a:effectRef idx="3">
              <a:schemeClr val="accent1"/>
            </a:effectRef>
            <a:fontRef idx="minor">
              <a:schemeClr val="lt1"/>
            </a:fontRef>
          </p:style>
          <p:txBody>
            <a:bodyPr wrap="none" lIns="90000" tIns="46800" rIns="90000" bIns="46800" anchor="ctr"/>
            <a:lstStyle/>
            <a:p>
              <a:pPr algn="ctr">
                <a:defRPr/>
              </a:pPr>
              <a:endParaRPr lang="sv-SE">
                <a:cs typeface="Tahoma" pitchFamily="34" charset="0"/>
              </a:endParaRPr>
            </a:p>
          </p:txBody>
        </p:sp>
      </p:grpSp>
      <p:sp>
        <p:nvSpPr>
          <p:cNvPr id="50" name="Trapezoid 49"/>
          <p:cNvSpPr/>
          <p:nvPr/>
        </p:nvSpPr>
        <p:spPr>
          <a:xfrm flipV="1">
            <a:off x="2739214" y="4442804"/>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nvGrpSpPr>
          <p:cNvPr id="62" name="Group 61"/>
          <p:cNvGrpSpPr/>
          <p:nvPr/>
        </p:nvGrpSpPr>
        <p:grpSpPr>
          <a:xfrm>
            <a:off x="4645951" y="3668822"/>
            <a:ext cx="1438217" cy="1487490"/>
            <a:chOff x="4139952" y="3668822"/>
            <a:chExt cx="1438217" cy="1487490"/>
          </a:xfrm>
        </p:grpSpPr>
        <p:sp>
          <p:nvSpPr>
            <p:cNvPr id="63" name="Rectangle 62"/>
            <p:cNvSpPr/>
            <p:nvPr/>
          </p:nvSpPr>
          <p:spPr bwMode="auto">
            <a:xfrm>
              <a:off x="4139952" y="3668822"/>
              <a:ext cx="1438217" cy="888682"/>
            </a:xfrm>
            <a:prstGeom prst="rect">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rtlCol="0" anchor="t"/>
            <a:lstStyle/>
            <a:p>
              <a:pPr algn="ctr" fontAlgn="base">
                <a:spcBef>
                  <a:spcPct val="0"/>
                </a:spcBef>
                <a:spcAft>
                  <a:spcPct val="0"/>
                </a:spcAft>
              </a:pPr>
              <a:r>
                <a:rPr lang="sv-SE" sz="1600" kern="0" dirty="0" smtClean="0">
                  <a:solidFill>
                    <a:srgbClr val="4E4F4E"/>
                  </a:solidFill>
                </a:rPr>
                <a:t>ProTOM</a:t>
              </a:r>
              <a:endParaRPr lang="sv-SE" sz="1600" kern="0" dirty="0">
                <a:solidFill>
                  <a:srgbClr val="4E4F4E"/>
                </a:solidFill>
              </a:endParaRPr>
            </a:p>
          </p:txBody>
        </p:sp>
        <p:cxnSp>
          <p:nvCxnSpPr>
            <p:cNvPr id="64" name="Straight Connector 63"/>
            <p:cNvCxnSpPr>
              <a:stCxn id="63" idx="2"/>
            </p:cNvCxnSpPr>
            <p:nvPr/>
          </p:nvCxnSpPr>
          <p:spPr bwMode="auto">
            <a:xfrm>
              <a:off x="4859061" y="4557504"/>
              <a:ext cx="0" cy="424922"/>
            </a:xfrm>
            <a:prstGeom prst="line">
              <a:avLst/>
            </a:prstGeom>
            <a:ln>
              <a:solidFill>
                <a:schemeClr val="tx1"/>
              </a:solidFill>
              <a:headEnd type="none" w="med" len="med"/>
              <a:tailEnd type="none" w="med" len="med"/>
            </a:ln>
            <a:extLst/>
          </p:spPr>
          <p:style>
            <a:lnRef idx="3">
              <a:schemeClr val="accent6"/>
            </a:lnRef>
            <a:fillRef idx="0">
              <a:schemeClr val="accent6"/>
            </a:fillRef>
            <a:effectRef idx="2">
              <a:schemeClr val="accent6"/>
            </a:effectRef>
            <a:fontRef idx="minor">
              <a:schemeClr val="tx1"/>
            </a:fontRef>
          </p:style>
        </p:cxnSp>
        <p:grpSp>
          <p:nvGrpSpPr>
            <p:cNvPr id="65" name="Group 64"/>
            <p:cNvGrpSpPr/>
            <p:nvPr/>
          </p:nvGrpSpPr>
          <p:grpSpPr>
            <a:xfrm rot="10800000">
              <a:off x="4769050" y="4976291"/>
              <a:ext cx="180020" cy="180021"/>
              <a:chOff x="5922150" y="5608771"/>
              <a:chExt cx="180020" cy="180021"/>
            </a:xfrm>
          </p:grpSpPr>
          <p:sp>
            <p:nvSpPr>
              <p:cNvPr id="67" name="Arc 66"/>
              <p:cNvSpPr/>
              <p:nvPr/>
            </p:nvSpPr>
            <p:spPr>
              <a:xfrm rot="16200000" flipH="1" flipV="1">
                <a:off x="5922150" y="5608772"/>
                <a:ext cx="180020" cy="180020"/>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sp>
            <p:nvSpPr>
              <p:cNvPr id="68" name="Arc 67"/>
              <p:cNvSpPr/>
              <p:nvPr/>
            </p:nvSpPr>
            <p:spPr>
              <a:xfrm rot="5400000" flipV="1">
                <a:off x="5922150" y="5608771"/>
                <a:ext cx="180020" cy="180020"/>
              </a:xfrm>
              <a:prstGeom prst="arc">
                <a:avLst/>
              </a:prstGeom>
              <a:noFill/>
              <a:ln w="28575" cap="flat" cmpd="sng" algn="ctr">
                <a:solidFill>
                  <a:srgbClr val="000000"/>
                </a:solidFill>
                <a:prstDash val="solid"/>
                <a:headEnd type="none" w="med" len="med"/>
                <a:tailEnd type="none" w="med" len="me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a:ea typeface="+mn-ea"/>
                  <a:cs typeface="+mn-cs"/>
                </a:endParaRPr>
              </a:p>
            </p:txBody>
          </p:sp>
        </p:grpSp>
        <p:sp>
          <p:nvSpPr>
            <p:cNvPr id="66" name="Trapezoid 65"/>
            <p:cNvSpPr/>
            <p:nvPr/>
          </p:nvSpPr>
          <p:spPr>
            <a:xfrm flipV="1">
              <a:off x="4537471" y="4452545"/>
              <a:ext cx="643179" cy="209915"/>
            </a:xfrm>
            <a:prstGeom prst="trapezoid">
              <a:avLst/>
            </a:prstGeom>
            <a:solidFill>
              <a:srgbClr val="FD792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smtClean="0">
                <a:ln>
                  <a:noFill/>
                </a:ln>
                <a:solidFill>
                  <a:srgbClr val="000000"/>
                </a:solidFill>
                <a:effectLst/>
                <a:uLnTx/>
                <a:uFillTx/>
                <a:latin typeface="Arial"/>
                <a:ea typeface="+mn-ea"/>
                <a:cs typeface="+mn-cs"/>
              </a:endParaRPr>
            </a:p>
          </p:txBody>
        </p:sp>
      </p:grpSp>
      <p:cxnSp>
        <p:nvCxnSpPr>
          <p:cNvPr id="53" name="Straight Connector 52"/>
          <p:cNvCxnSpPr>
            <a:stCxn id="54" idx="2"/>
            <a:endCxn id="56" idx="0"/>
          </p:cNvCxnSpPr>
          <p:nvPr/>
        </p:nvCxnSpPr>
        <p:spPr bwMode="auto">
          <a:xfrm>
            <a:off x="5365060" y="3104910"/>
            <a:ext cx="0" cy="56391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4" name="Picture 1" descr="image002"/>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645951" y="1971046"/>
            <a:ext cx="1438217" cy="113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sv-SE" dirty="0" smtClean="0"/>
              <a:t>Request/Reply Services</a:t>
            </a:r>
            <a:endParaRPr lang="sv-SE" dirty="0"/>
          </a:p>
        </p:txBody>
      </p:sp>
      <p:pic>
        <p:nvPicPr>
          <p:cNvPr id="18" name="Picture 6" descr="email,open,mail,message,letter,envelop">
            <a:hlinkClick r:id="rId6" tooltip="email,open,mail,message,letter,envelo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81267" y="3842895"/>
            <a:ext cx="503918" cy="5039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33" name="TextBox 32"/>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PLM Target Architecture</a:t>
            </a:r>
            <a:endParaRPr lang="sv-SE" sz="1600" b="1" i="1">
              <a:solidFill>
                <a:schemeClr val="bg1"/>
              </a:solidFill>
            </a:endParaRPr>
          </a:p>
        </p:txBody>
      </p:sp>
      <p:pic>
        <p:nvPicPr>
          <p:cNvPr id="6145"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0000" y="5832000"/>
            <a:ext cx="1798598" cy="89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830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0017 0.00648 L -0.00017 0.08056 " pathEditMode="relative" rAng="0" ptsTypes="AA">
                                      <p:cBhvr>
                                        <p:cTn id="6" dur="1000" fill="hold"/>
                                        <p:tgtEl>
                                          <p:spTgt spid="18"/>
                                        </p:tgtEl>
                                        <p:attrNameLst>
                                          <p:attrName>ppt_x</p:attrName>
                                          <p:attrName>ppt_y</p:attrName>
                                        </p:attrNameLst>
                                      </p:cBhvr>
                                      <p:rCtr x="0" y="3704"/>
                                    </p:animMotion>
                                  </p:childTnLst>
                                </p:cTn>
                              </p:par>
                            </p:childTnLst>
                          </p:cTn>
                        </p:par>
                        <p:par>
                          <p:cTn id="7" fill="hold">
                            <p:stCondLst>
                              <p:cond delay="1000"/>
                            </p:stCondLst>
                            <p:childTnLst>
                              <p:par>
                                <p:cTn id="8" presetID="8" presetClass="emph" presetSubtype="0" fill="hold" nodeType="afterEffect">
                                  <p:stCondLst>
                                    <p:cond delay="0"/>
                                  </p:stCondLst>
                                  <p:childTnLst>
                                    <p:animRot by="-5400000">
                                      <p:cBhvr>
                                        <p:cTn id="9" dur="500" fill="hold"/>
                                        <p:tgtEl>
                                          <p:spTgt spid="18"/>
                                        </p:tgtEl>
                                        <p:attrNameLst>
                                          <p:attrName>r</p:attrName>
                                        </p:attrNameLst>
                                      </p:cBhvr>
                                    </p:animRot>
                                  </p:childTnLst>
                                </p:cTn>
                              </p:par>
                            </p:childTnLst>
                          </p:cTn>
                        </p:par>
                        <p:par>
                          <p:cTn id="10" fill="hold">
                            <p:stCondLst>
                              <p:cond delay="1500"/>
                            </p:stCondLst>
                            <p:childTnLst>
                              <p:par>
                                <p:cTn id="11" presetID="0" presetClass="path" presetSubtype="0" accel="50000" decel="50000" fill="hold" nodeType="afterEffect">
                                  <p:stCondLst>
                                    <p:cond delay="0"/>
                                  </p:stCondLst>
                                  <p:childTnLst>
                                    <p:animMotion origin="layout" path="M -0.00017 0.08056 C -0.00087 0.11134 0.00035 0.08611 -0.00087 0.12315 C -0.00139 0.14236 -0.00938 0.14167 -0.01892 0.14607 C -0.10313 0.1456 -0.19479 0.14537 -0.21701 0.1463 C -0.23976 0.14514 -0.24861 0.13426 -0.24861 0.12361 C -0.24861 0.10116 -0.24809 0.08519 -0.24861 0.07454 " pathEditMode="relative" rAng="0" ptsTypes="ffffff">
                                      <p:cBhvr>
                                        <p:cTn id="12" dur="2000" fill="hold"/>
                                        <p:tgtEl>
                                          <p:spTgt spid="18"/>
                                        </p:tgtEl>
                                        <p:attrNameLst>
                                          <p:attrName>ppt_x</p:attrName>
                                          <p:attrName>ppt_y</p:attrName>
                                        </p:attrNameLst>
                                      </p:cBhvr>
                                      <p:rCtr x="-12396" y="2986"/>
                                    </p:animMotion>
                                  </p:childTnLst>
                                </p:cTn>
                              </p:par>
                            </p:childTnLst>
                          </p:cTn>
                        </p:par>
                        <p:par>
                          <p:cTn id="13" fill="hold">
                            <p:stCondLst>
                              <p:cond delay="3500"/>
                            </p:stCondLst>
                            <p:childTnLst>
                              <p:par>
                                <p:cTn id="14" presetID="8" presetClass="emph" presetSubtype="0" fill="hold" nodeType="afterEffect">
                                  <p:stCondLst>
                                    <p:cond delay="0"/>
                                  </p:stCondLst>
                                  <p:childTnLst>
                                    <p:animRot by="5400000">
                                      <p:cBhvr>
                                        <p:cTn id="15" dur="500" fill="hold"/>
                                        <p:tgtEl>
                                          <p:spTgt spid="18"/>
                                        </p:tgtEl>
                                        <p:attrNameLst>
                                          <p:attrName>r</p:attrName>
                                        </p:attrNameLst>
                                      </p:cBhvr>
                                    </p:animRot>
                                  </p:childTnLst>
                                </p:cTn>
                              </p:par>
                            </p:childTnLst>
                          </p:cTn>
                        </p:par>
                        <p:par>
                          <p:cTn id="16" fill="hold">
                            <p:stCondLst>
                              <p:cond delay="4000"/>
                            </p:stCondLst>
                            <p:childTnLst>
                              <p:par>
                                <p:cTn id="17" presetID="42" presetClass="path" presetSubtype="0" accel="50000" decel="50000" fill="hold" nodeType="afterEffect">
                                  <p:stCondLst>
                                    <p:cond delay="0"/>
                                  </p:stCondLst>
                                  <p:childTnLst>
                                    <p:animMotion origin="layout" path="M -0.24826 0.08033 L -0.24826 -0.00231 " pathEditMode="relative" rAng="0" ptsTypes="AA">
                                      <p:cBhvr>
                                        <p:cTn id="18" dur="500" fill="hold"/>
                                        <p:tgtEl>
                                          <p:spTgt spid="18"/>
                                        </p:tgtEl>
                                        <p:attrNameLst>
                                          <p:attrName>ppt_x</p:attrName>
                                          <p:attrName>ppt_y</p:attrName>
                                        </p:attrNameLst>
                                      </p:cBhvr>
                                      <p:rCtr x="0" y="-4144"/>
                                    </p:animMotion>
                                  </p:childTnLst>
                                </p:cTn>
                              </p:par>
                            </p:childTnLst>
                          </p:cTn>
                        </p:par>
                        <p:par>
                          <p:cTn id="19" fill="hold">
                            <p:stCondLst>
                              <p:cond delay="4500"/>
                            </p:stCondLst>
                            <p:childTnLst>
                              <p:par>
                                <p:cTn id="20" presetID="42" presetClass="path" presetSubtype="0" accel="50000" decel="50000" fill="hold" nodeType="afterEffect">
                                  <p:stCondLst>
                                    <p:cond delay="0"/>
                                  </p:stCondLst>
                                  <p:childTnLst>
                                    <p:animMotion origin="layout" path="M -0.24826 -0.00509 L -0.24826 0.08032 " pathEditMode="relative" rAng="0" ptsTypes="AA">
                                      <p:cBhvr>
                                        <p:cTn id="21" dur="500" fill="hold"/>
                                        <p:tgtEl>
                                          <p:spTgt spid="18"/>
                                        </p:tgtEl>
                                        <p:attrNameLst>
                                          <p:attrName>ppt_x</p:attrName>
                                          <p:attrName>ppt_y</p:attrName>
                                        </p:attrNameLst>
                                      </p:cBhvr>
                                      <p:rCtr x="0" y="4259"/>
                                    </p:animMotion>
                                  </p:childTnLst>
                                </p:cTn>
                              </p:par>
                            </p:childTnLst>
                          </p:cTn>
                        </p:par>
                        <p:par>
                          <p:cTn id="22" fill="hold">
                            <p:stCondLst>
                              <p:cond delay="5000"/>
                            </p:stCondLst>
                            <p:childTnLst>
                              <p:par>
                                <p:cTn id="23" presetID="8" presetClass="emph" presetSubtype="0" fill="hold" nodeType="afterEffect">
                                  <p:stCondLst>
                                    <p:cond delay="0"/>
                                  </p:stCondLst>
                                  <p:childTnLst>
                                    <p:animRot by="-5400000">
                                      <p:cBhvr>
                                        <p:cTn id="24" dur="500" fill="hold"/>
                                        <p:tgtEl>
                                          <p:spTgt spid="18"/>
                                        </p:tgtEl>
                                        <p:attrNameLst>
                                          <p:attrName>r</p:attrName>
                                        </p:attrNameLst>
                                      </p:cBhvr>
                                    </p:animRot>
                                  </p:childTnLst>
                                </p:cTn>
                              </p:par>
                            </p:childTnLst>
                          </p:cTn>
                        </p:par>
                        <p:par>
                          <p:cTn id="25" fill="hold">
                            <p:stCondLst>
                              <p:cond delay="5500"/>
                            </p:stCondLst>
                            <p:childTnLst>
                              <p:par>
                                <p:cTn id="26" presetID="0" presetClass="path" presetSubtype="0" accel="50000" decel="50000" fill="hold" nodeType="afterEffect">
                                  <p:stCondLst>
                                    <p:cond delay="0"/>
                                  </p:stCondLst>
                                  <p:childTnLst>
                                    <p:animMotion origin="layout" path="M -0.24826 0.08033 C -0.24826 0.0963 -0.24774 0.11158 -0.24774 0.12061 C -0.24705 0.13496 -0.24774 0.14769 -0.2276 0.14908 C -0.20712 0.15 -0.16284 0.14746 -0.14236 0.14769 C -0.08055 0.14699 -0.11371 0.14838 -0.04028 0.14931 C -0.00364 0.14838 -0.00017 0.16274 -0.00017 0.08056 " pathEditMode="relative" rAng="0" ptsTypes="ffffff">
                                      <p:cBhvr>
                                        <p:cTn id="27" dur="2000" fill="hold"/>
                                        <p:tgtEl>
                                          <p:spTgt spid="18"/>
                                        </p:tgtEl>
                                        <p:attrNameLst>
                                          <p:attrName>ppt_x</p:attrName>
                                          <p:attrName>ppt_y</p:attrName>
                                        </p:attrNameLst>
                                      </p:cBhvr>
                                      <p:rCtr x="12396" y="4120"/>
                                    </p:animMotion>
                                  </p:childTnLst>
                                </p:cTn>
                              </p:par>
                            </p:childTnLst>
                          </p:cTn>
                        </p:par>
                        <p:par>
                          <p:cTn id="28" fill="hold">
                            <p:stCondLst>
                              <p:cond delay="7500"/>
                            </p:stCondLst>
                            <p:childTnLst>
                              <p:par>
                                <p:cTn id="29" presetID="8" presetClass="emph" presetSubtype="0" fill="hold" nodeType="afterEffect">
                                  <p:stCondLst>
                                    <p:cond delay="0"/>
                                  </p:stCondLst>
                                  <p:childTnLst>
                                    <p:animRot by="5400000">
                                      <p:cBhvr>
                                        <p:cTn id="30" dur="500" fill="hold"/>
                                        <p:tgtEl>
                                          <p:spTgt spid="18"/>
                                        </p:tgtEl>
                                        <p:attrNameLst>
                                          <p:attrName>r</p:attrName>
                                        </p:attrNameLst>
                                      </p:cBhvr>
                                    </p:animRot>
                                  </p:childTnLst>
                                </p:cTn>
                              </p:par>
                            </p:childTnLst>
                          </p:cTn>
                        </p:par>
                        <p:par>
                          <p:cTn id="31" fill="hold">
                            <p:stCondLst>
                              <p:cond delay="8000"/>
                            </p:stCondLst>
                            <p:childTnLst>
                              <p:par>
                                <p:cTn id="32" presetID="42" presetClass="path" presetSubtype="0" accel="50000" decel="50000" fill="hold" nodeType="afterEffect">
                                  <p:stCondLst>
                                    <p:cond delay="0"/>
                                  </p:stCondLst>
                                  <p:childTnLst>
                                    <p:animMotion origin="layout" path="M -0.00017 0.07454 L -0.00017 0.00648 " pathEditMode="relative" rAng="0" ptsTypes="AA">
                                      <p:cBhvr>
                                        <p:cTn id="33" dur="500" fill="hold"/>
                                        <p:tgtEl>
                                          <p:spTgt spid="18"/>
                                        </p:tgtEl>
                                        <p:attrNameLst>
                                          <p:attrName>ppt_x</p:attrName>
                                          <p:attrName>ppt_y</p:attrName>
                                        </p:attrNameLst>
                                      </p:cBhvr>
                                      <p:rCtr x="0"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36418723"/>
              </p:ext>
            </p:extLst>
          </p:nvPr>
        </p:nvGraphicFramePr>
        <p:xfrm>
          <a:off x="1403648" y="692696"/>
          <a:ext cx="7200800" cy="59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30442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778137558"/>
              </p:ext>
            </p:extLst>
          </p:nvPr>
        </p:nvGraphicFramePr>
        <p:xfrm>
          <a:off x="1403648" y="692696"/>
          <a:ext cx="7200800" cy="59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4502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Stepwise </a:t>
            </a:r>
            <a:r>
              <a:rPr lang="en-US" dirty="0" smtClean="0"/>
              <a:t>Transition </a:t>
            </a:r>
            <a:r>
              <a:rPr lang="en-US" dirty="0"/>
              <a:t>from AS-IS to </a:t>
            </a:r>
            <a:r>
              <a:rPr lang="en-US" dirty="0" smtClean="0"/>
              <a:t>TO-BE</a:t>
            </a:r>
            <a:endParaRPr lang="sv-SE" dirty="0"/>
          </a:p>
        </p:txBody>
      </p:sp>
      <p:sp>
        <p:nvSpPr>
          <p:cNvPr id="7" name="TextBox 6"/>
          <p:cNvSpPr txBox="1"/>
          <p:nvPr/>
        </p:nvSpPr>
        <p:spPr>
          <a:xfrm>
            <a:off x="1665096" y="5633820"/>
            <a:ext cx="914400" cy="387468"/>
          </a:xfrm>
          <a:prstGeom prst="rect">
            <a:avLst/>
          </a:prstGeom>
          <a:noFill/>
        </p:spPr>
        <p:txBody>
          <a:bodyPr wrap="none" lIns="0" tIns="0" rIns="0" bIns="0" rtlCol="0">
            <a:noAutofit/>
          </a:bodyPr>
          <a:lstStyle/>
          <a:p>
            <a:pPr algn="ctr"/>
            <a:r>
              <a:rPr lang="fr-FR" sz="2400" dirty="0" smtClean="0"/>
              <a:t>AS-IS</a:t>
            </a:r>
            <a:endParaRPr lang="en-US" sz="2400" dirty="0" err="1" smtClean="0"/>
          </a:p>
        </p:txBody>
      </p:sp>
      <p:sp>
        <p:nvSpPr>
          <p:cNvPr id="8" name="TextBox 7"/>
          <p:cNvSpPr txBox="1"/>
          <p:nvPr/>
        </p:nvSpPr>
        <p:spPr>
          <a:xfrm>
            <a:off x="6613017" y="5633820"/>
            <a:ext cx="914400" cy="387468"/>
          </a:xfrm>
          <a:prstGeom prst="rect">
            <a:avLst/>
          </a:prstGeom>
          <a:noFill/>
        </p:spPr>
        <p:txBody>
          <a:bodyPr wrap="none" lIns="0" tIns="0" rIns="0" bIns="0" rtlCol="0">
            <a:noAutofit/>
          </a:bodyPr>
          <a:lstStyle/>
          <a:p>
            <a:pPr algn="ctr"/>
            <a:r>
              <a:rPr lang="fr-FR" sz="2400" dirty="0" smtClean="0"/>
              <a:t>TO-BE</a:t>
            </a:r>
            <a:endParaRPr lang="en-US" sz="2400" dirty="0" err="1" smtClean="0"/>
          </a:p>
        </p:txBody>
      </p:sp>
      <p:sp>
        <p:nvSpPr>
          <p:cNvPr id="9" name="Chevron 8"/>
          <p:cNvSpPr/>
          <p:nvPr/>
        </p:nvSpPr>
        <p:spPr bwMode="auto">
          <a:xfrm>
            <a:off x="3563888" y="3269610"/>
            <a:ext cx="2016224" cy="903661"/>
          </a:xfrm>
          <a:prstGeom prst="chevron">
            <a:avLst/>
          </a:prstGeom>
          <a:solidFill>
            <a:srgbClr val="FFC000"/>
          </a:solidFill>
          <a:ln>
            <a:headEnd type="none" w="med" len="med"/>
            <a:tailEnd type="none" w="med" len="med"/>
          </a:ln>
          <a:extLst/>
        </p:spPr>
        <p:style>
          <a:lnRef idx="0">
            <a:schemeClr val="accent1"/>
          </a:lnRef>
          <a:fillRef idx="3">
            <a:schemeClr val="accent1"/>
          </a:fillRef>
          <a:effectRef idx="3">
            <a:schemeClr val="accent1"/>
          </a:effectRef>
          <a:fontRef idx="minor">
            <a:schemeClr val="lt1"/>
          </a:fontRef>
        </p:style>
        <p:txBody>
          <a:bodyPr vert="horz" wrap="none" lIns="90000" tIns="46800" rIns="90000" bIns="46800" numCol="1" rtlCol="0" anchor="ctr" anchorCtr="0" compatLnSpc="1">
            <a:prstTxWarp prst="textNoShape">
              <a:avLst/>
            </a:prstTxWarp>
          </a:bodyPr>
          <a:lstStyle/>
          <a:p>
            <a:pPr algn="ctr"/>
            <a:r>
              <a:rPr lang="en-US" kern="0" dirty="0">
                <a:solidFill>
                  <a:srgbClr val="000000"/>
                </a:solidFill>
                <a:ea typeface="MS PGothic" pitchFamily="34" charset="-128"/>
              </a:rPr>
              <a:t>Transition</a:t>
            </a:r>
            <a:endParaRPr kumimoji="0" lang="sv-SE" sz="2000" b="0" i="0" u="none" strike="noStrike" cap="none" normalizeH="0" baseline="0" dirty="0" smtClean="0">
              <a:ln>
                <a:noFill/>
              </a:ln>
              <a:solidFill>
                <a:schemeClr val="tx1"/>
              </a:solidFill>
              <a:effectLst/>
              <a:latin typeface="Arial" charset="0"/>
            </a:endParaRPr>
          </a:p>
        </p:txBody>
      </p:sp>
      <p:pic>
        <p:nvPicPr>
          <p:cNvPr id="266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a:stretch>
            <a:fillRect/>
          </a:stretch>
        </p:blipFill>
        <p:spPr bwMode="auto">
          <a:xfrm>
            <a:off x="488175" y="1932356"/>
            <a:ext cx="3268243" cy="35128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096" y="1932356"/>
            <a:ext cx="3268243" cy="351286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15" name="TextBox 14"/>
          <p:cNvSpPr txBox="1"/>
          <p:nvPr/>
        </p:nvSpPr>
        <p:spPr>
          <a:xfrm>
            <a:off x="5105400" y="116632"/>
            <a:ext cx="3810000" cy="338554"/>
          </a:xfrm>
          <a:prstGeom prst="rect">
            <a:avLst/>
          </a:prstGeom>
          <a:noFill/>
        </p:spPr>
        <p:txBody>
          <a:bodyPr wrap="square" rtlCol="0">
            <a:spAutoFit/>
          </a:bodyPr>
          <a:lstStyle/>
          <a:p>
            <a:r>
              <a:rPr lang="sv-SE" sz="1600" b="1" i="1" dirty="0" smtClean="0">
                <a:solidFill>
                  <a:schemeClr val="bg1"/>
                </a:solidFill>
              </a:rPr>
              <a:t>Transition from AS-IS to TO-BE</a:t>
            </a:r>
            <a:endParaRPr lang="sv-SE" sz="1600" b="1" i="1" dirty="0">
              <a:solidFill>
                <a:schemeClr val="bg1"/>
              </a:solidFill>
            </a:endParaRPr>
          </a:p>
        </p:txBody>
      </p:sp>
    </p:spTree>
    <p:extLst>
      <p:ext uri="{BB962C8B-B14F-4D97-AF65-F5344CB8AC3E}">
        <p14:creationId xmlns:p14="http://schemas.microsoft.com/office/powerpoint/2010/main" val="593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525902" y="3284984"/>
            <a:ext cx="3164013" cy="3489349"/>
            <a:chOff x="5525902" y="3284984"/>
            <a:chExt cx="3164013" cy="3489349"/>
          </a:xfrm>
        </p:grpSpPr>
        <p:grpSp>
          <p:nvGrpSpPr>
            <p:cNvPr id="23" name="Group 22"/>
            <p:cNvGrpSpPr/>
            <p:nvPr/>
          </p:nvGrpSpPr>
          <p:grpSpPr>
            <a:xfrm>
              <a:off x="5525902" y="3284984"/>
              <a:ext cx="3164013" cy="3201218"/>
              <a:chOff x="5525902" y="3284984"/>
              <a:chExt cx="3164013" cy="3201218"/>
            </a:xfrm>
          </p:grpSpPr>
          <p:sp>
            <p:nvSpPr>
              <p:cNvPr id="8" name="Freeform 7"/>
              <p:cNvSpPr/>
              <p:nvPr/>
            </p:nvSpPr>
            <p:spPr>
              <a:xfrm>
                <a:off x="5525902" y="3284984"/>
                <a:ext cx="3164013" cy="3201218"/>
              </a:xfrm>
              <a:custGeom>
                <a:avLst/>
                <a:gdLst>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73997 w 3068687"/>
                  <a:gd name="connsiteY8" fmla="*/ 1699011 h 2366726"/>
                  <a:gd name="connsiteX9" fmla="*/ 1492928 w 3068687"/>
                  <a:gd name="connsiteY9" fmla="*/ 1581316 h 2366726"/>
                  <a:gd name="connsiteX10" fmla="*/ 669063 w 3068687"/>
                  <a:gd name="connsiteY10" fmla="*/ 1554155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73997 w 3068687"/>
                  <a:gd name="connsiteY8" fmla="*/ 1699011 h 2366726"/>
                  <a:gd name="connsiteX9" fmla="*/ 1492928 w 3068687"/>
                  <a:gd name="connsiteY9" fmla="*/ 1581316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73997 w 3068687"/>
                  <a:gd name="connsiteY8" fmla="*/ 1699011 h 2366726"/>
                  <a:gd name="connsiteX9" fmla="*/ 1451961 w 3068687"/>
                  <a:gd name="connsiteY9" fmla="*/ 1641384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51961 w 3068687"/>
                  <a:gd name="connsiteY9" fmla="*/ 1641384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49593 w 3068687"/>
                  <a:gd name="connsiteY11" fmla="*/ 1607645 h 2366726"/>
                  <a:gd name="connsiteX12" fmla="*/ 207336 w 3068687"/>
                  <a:gd name="connsiteY12" fmla="*/ 1563209 h 2366726"/>
                  <a:gd name="connsiteX13" fmla="*/ 26267 w 3068687"/>
                  <a:gd name="connsiteY13" fmla="*/ 1309712 h 2366726"/>
                  <a:gd name="connsiteX14" fmla="*/ 17213 w 3068687"/>
                  <a:gd name="connsiteY14" fmla="*/ 404365 h 2366726"/>
                  <a:gd name="connsiteX15" fmla="*/ 180176 w 3068687"/>
                  <a:gd name="connsiteY15" fmla="*/ 87494 h 2366726"/>
                  <a:gd name="connsiteX16" fmla="*/ 841078 w 3068687"/>
                  <a:gd name="connsiteY16"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49593 w 3068687"/>
                  <a:gd name="connsiteY11" fmla="*/ 1607645 h 2366726"/>
                  <a:gd name="connsiteX12" fmla="*/ 207336 w 3068687"/>
                  <a:gd name="connsiteY12" fmla="*/ 1563209 h 2366726"/>
                  <a:gd name="connsiteX13" fmla="*/ 26267 w 3068687"/>
                  <a:gd name="connsiteY13" fmla="*/ 1399814 h 2366726"/>
                  <a:gd name="connsiteX14" fmla="*/ 17213 w 3068687"/>
                  <a:gd name="connsiteY14" fmla="*/ 404365 h 2366726"/>
                  <a:gd name="connsiteX15" fmla="*/ 180176 w 3068687"/>
                  <a:gd name="connsiteY15" fmla="*/ 87494 h 2366726"/>
                  <a:gd name="connsiteX16" fmla="*/ 841078 w 3068687"/>
                  <a:gd name="connsiteY16" fmla="*/ 24120 h 2366726"/>
                  <a:gd name="connsiteX0" fmla="*/ 836600 w 3064209"/>
                  <a:gd name="connsiteY0" fmla="*/ 24120 h 2366726"/>
                  <a:gd name="connsiteX1" fmla="*/ 2511492 w 3064209"/>
                  <a:gd name="connsiteY1" fmla="*/ 33173 h 2366726"/>
                  <a:gd name="connsiteX2" fmla="*/ 2864577 w 3064209"/>
                  <a:gd name="connsiteY2" fmla="*/ 404365 h 2366726"/>
                  <a:gd name="connsiteX3" fmla="*/ 3063753 w 3064209"/>
                  <a:gd name="connsiteY3" fmla="*/ 1880080 h 2366726"/>
                  <a:gd name="connsiteX4" fmla="*/ 2909844 w 3064209"/>
                  <a:gd name="connsiteY4" fmla="*/ 2278432 h 2366726"/>
                  <a:gd name="connsiteX5" fmla="*/ 2620133 w 3064209"/>
                  <a:gd name="connsiteY5" fmla="*/ 2350860 h 2366726"/>
                  <a:gd name="connsiteX6" fmla="*/ 2049765 w 3064209"/>
                  <a:gd name="connsiteY6" fmla="*/ 2350860 h 2366726"/>
                  <a:gd name="connsiteX7" fmla="*/ 1732894 w 3064209"/>
                  <a:gd name="connsiteY7" fmla="*/ 2178844 h 2366726"/>
                  <a:gd name="connsiteX8" fmla="*/ 1638795 w 3064209"/>
                  <a:gd name="connsiteY8" fmla="*/ 1809136 h 2366726"/>
                  <a:gd name="connsiteX9" fmla="*/ 1478208 w 3064209"/>
                  <a:gd name="connsiteY9" fmla="*/ 1681429 h 2366726"/>
                  <a:gd name="connsiteX10" fmla="*/ 838694 w 3064209"/>
                  <a:gd name="connsiteY10" fmla="*/ 1674292 h 2366726"/>
                  <a:gd name="connsiteX11" fmla="*/ 245115 w 3064209"/>
                  <a:gd name="connsiteY11" fmla="*/ 1607645 h 2366726"/>
                  <a:gd name="connsiteX12" fmla="*/ 110682 w 3064209"/>
                  <a:gd name="connsiteY12" fmla="*/ 1563209 h 2366726"/>
                  <a:gd name="connsiteX13" fmla="*/ 21789 w 3064209"/>
                  <a:gd name="connsiteY13" fmla="*/ 1399814 h 2366726"/>
                  <a:gd name="connsiteX14" fmla="*/ 12735 w 3064209"/>
                  <a:gd name="connsiteY14" fmla="*/ 404365 h 2366726"/>
                  <a:gd name="connsiteX15" fmla="*/ 175698 w 3064209"/>
                  <a:gd name="connsiteY15" fmla="*/ 87494 h 2366726"/>
                  <a:gd name="connsiteX16" fmla="*/ 836600 w 3064209"/>
                  <a:gd name="connsiteY16" fmla="*/ 24120 h 2366726"/>
                  <a:gd name="connsiteX0" fmla="*/ 836600 w 3064209"/>
                  <a:gd name="connsiteY0" fmla="*/ 24120 h 2366726"/>
                  <a:gd name="connsiteX1" fmla="*/ 2511492 w 3064209"/>
                  <a:gd name="connsiteY1" fmla="*/ 33173 h 2366726"/>
                  <a:gd name="connsiteX2" fmla="*/ 2864577 w 3064209"/>
                  <a:gd name="connsiteY2" fmla="*/ 404365 h 2366726"/>
                  <a:gd name="connsiteX3" fmla="*/ 3063753 w 3064209"/>
                  <a:gd name="connsiteY3" fmla="*/ 1880080 h 2366726"/>
                  <a:gd name="connsiteX4" fmla="*/ 2909844 w 3064209"/>
                  <a:gd name="connsiteY4" fmla="*/ 2278432 h 2366726"/>
                  <a:gd name="connsiteX5" fmla="*/ 2620133 w 3064209"/>
                  <a:gd name="connsiteY5" fmla="*/ 2350860 h 2366726"/>
                  <a:gd name="connsiteX6" fmla="*/ 2049765 w 3064209"/>
                  <a:gd name="connsiteY6" fmla="*/ 2350860 h 2366726"/>
                  <a:gd name="connsiteX7" fmla="*/ 1732894 w 3064209"/>
                  <a:gd name="connsiteY7" fmla="*/ 2178844 h 2366726"/>
                  <a:gd name="connsiteX8" fmla="*/ 1638795 w 3064209"/>
                  <a:gd name="connsiteY8" fmla="*/ 1809136 h 2366726"/>
                  <a:gd name="connsiteX9" fmla="*/ 1478208 w 3064209"/>
                  <a:gd name="connsiteY9" fmla="*/ 1681429 h 2366726"/>
                  <a:gd name="connsiteX10" fmla="*/ 838694 w 3064209"/>
                  <a:gd name="connsiteY10" fmla="*/ 1674292 h 2366726"/>
                  <a:gd name="connsiteX11" fmla="*/ 245115 w 3064209"/>
                  <a:gd name="connsiteY11" fmla="*/ 1607645 h 2366726"/>
                  <a:gd name="connsiteX12" fmla="*/ 21789 w 3064209"/>
                  <a:gd name="connsiteY12" fmla="*/ 1399814 h 2366726"/>
                  <a:gd name="connsiteX13" fmla="*/ 12735 w 3064209"/>
                  <a:gd name="connsiteY13" fmla="*/ 404365 h 2366726"/>
                  <a:gd name="connsiteX14" fmla="*/ 175698 w 3064209"/>
                  <a:gd name="connsiteY14" fmla="*/ 87494 h 2366726"/>
                  <a:gd name="connsiteX15" fmla="*/ 836600 w 3064209"/>
                  <a:gd name="connsiteY15" fmla="*/ 24120 h 2366726"/>
                  <a:gd name="connsiteX0" fmla="*/ 843518 w 3071127"/>
                  <a:gd name="connsiteY0" fmla="*/ 24120 h 2366726"/>
                  <a:gd name="connsiteX1" fmla="*/ 2518410 w 3071127"/>
                  <a:gd name="connsiteY1" fmla="*/ 33173 h 2366726"/>
                  <a:gd name="connsiteX2" fmla="*/ 2871495 w 3071127"/>
                  <a:gd name="connsiteY2" fmla="*/ 404365 h 2366726"/>
                  <a:gd name="connsiteX3" fmla="*/ 3070671 w 3071127"/>
                  <a:gd name="connsiteY3" fmla="*/ 1880080 h 2366726"/>
                  <a:gd name="connsiteX4" fmla="*/ 2916762 w 3071127"/>
                  <a:gd name="connsiteY4" fmla="*/ 2278432 h 2366726"/>
                  <a:gd name="connsiteX5" fmla="*/ 2627051 w 3071127"/>
                  <a:gd name="connsiteY5" fmla="*/ 2350860 h 2366726"/>
                  <a:gd name="connsiteX6" fmla="*/ 2056683 w 3071127"/>
                  <a:gd name="connsiteY6" fmla="*/ 2350860 h 2366726"/>
                  <a:gd name="connsiteX7" fmla="*/ 1739812 w 3071127"/>
                  <a:gd name="connsiteY7" fmla="*/ 2178844 h 2366726"/>
                  <a:gd name="connsiteX8" fmla="*/ 1645713 w 3071127"/>
                  <a:gd name="connsiteY8" fmla="*/ 1809136 h 2366726"/>
                  <a:gd name="connsiteX9" fmla="*/ 1485126 w 3071127"/>
                  <a:gd name="connsiteY9" fmla="*/ 1681429 h 2366726"/>
                  <a:gd name="connsiteX10" fmla="*/ 845612 w 3071127"/>
                  <a:gd name="connsiteY10" fmla="*/ 1674292 h 2366726"/>
                  <a:gd name="connsiteX11" fmla="*/ 252033 w 3071127"/>
                  <a:gd name="connsiteY11" fmla="*/ 1637680 h 2366726"/>
                  <a:gd name="connsiteX12" fmla="*/ 28707 w 3071127"/>
                  <a:gd name="connsiteY12" fmla="*/ 1399814 h 2366726"/>
                  <a:gd name="connsiteX13" fmla="*/ 19653 w 3071127"/>
                  <a:gd name="connsiteY13" fmla="*/ 404365 h 2366726"/>
                  <a:gd name="connsiteX14" fmla="*/ 182616 w 3071127"/>
                  <a:gd name="connsiteY14" fmla="*/ 87494 h 2366726"/>
                  <a:gd name="connsiteX15" fmla="*/ 843518 w 3071127"/>
                  <a:gd name="connsiteY15" fmla="*/ 24120 h 2366726"/>
                  <a:gd name="connsiteX0" fmla="*/ 840042 w 3067651"/>
                  <a:gd name="connsiteY0" fmla="*/ 24120 h 2366726"/>
                  <a:gd name="connsiteX1" fmla="*/ 2514934 w 3067651"/>
                  <a:gd name="connsiteY1" fmla="*/ 33173 h 2366726"/>
                  <a:gd name="connsiteX2" fmla="*/ 2868019 w 3067651"/>
                  <a:gd name="connsiteY2" fmla="*/ 404365 h 2366726"/>
                  <a:gd name="connsiteX3" fmla="*/ 3067195 w 3067651"/>
                  <a:gd name="connsiteY3" fmla="*/ 1880080 h 2366726"/>
                  <a:gd name="connsiteX4" fmla="*/ 2913286 w 3067651"/>
                  <a:gd name="connsiteY4" fmla="*/ 2278432 h 2366726"/>
                  <a:gd name="connsiteX5" fmla="*/ 2623575 w 3067651"/>
                  <a:gd name="connsiteY5" fmla="*/ 2350860 h 2366726"/>
                  <a:gd name="connsiteX6" fmla="*/ 2053207 w 3067651"/>
                  <a:gd name="connsiteY6" fmla="*/ 2350860 h 2366726"/>
                  <a:gd name="connsiteX7" fmla="*/ 1736336 w 3067651"/>
                  <a:gd name="connsiteY7" fmla="*/ 2178844 h 2366726"/>
                  <a:gd name="connsiteX8" fmla="*/ 1642237 w 3067651"/>
                  <a:gd name="connsiteY8" fmla="*/ 1809136 h 2366726"/>
                  <a:gd name="connsiteX9" fmla="*/ 1481650 w 3067651"/>
                  <a:gd name="connsiteY9" fmla="*/ 1681429 h 2366726"/>
                  <a:gd name="connsiteX10" fmla="*/ 842136 w 3067651"/>
                  <a:gd name="connsiteY10" fmla="*/ 1674292 h 2366726"/>
                  <a:gd name="connsiteX11" fmla="*/ 248557 w 3067651"/>
                  <a:gd name="connsiteY11" fmla="*/ 1637680 h 2366726"/>
                  <a:gd name="connsiteX12" fmla="*/ 25231 w 3067651"/>
                  <a:gd name="connsiteY12" fmla="*/ 1399814 h 2366726"/>
                  <a:gd name="connsiteX13" fmla="*/ 16177 w 3067651"/>
                  <a:gd name="connsiteY13" fmla="*/ 404365 h 2366726"/>
                  <a:gd name="connsiteX14" fmla="*/ 179140 w 3067651"/>
                  <a:gd name="connsiteY14" fmla="*/ 87494 h 2366726"/>
                  <a:gd name="connsiteX15" fmla="*/ 840042 w 3067651"/>
                  <a:gd name="connsiteY15" fmla="*/ 24120 h 2366726"/>
                  <a:gd name="connsiteX0" fmla="*/ 837998 w 3065607"/>
                  <a:gd name="connsiteY0" fmla="*/ 24120 h 2366726"/>
                  <a:gd name="connsiteX1" fmla="*/ 2512890 w 3065607"/>
                  <a:gd name="connsiteY1" fmla="*/ 33173 h 2366726"/>
                  <a:gd name="connsiteX2" fmla="*/ 2865975 w 3065607"/>
                  <a:gd name="connsiteY2" fmla="*/ 404365 h 2366726"/>
                  <a:gd name="connsiteX3" fmla="*/ 3065151 w 3065607"/>
                  <a:gd name="connsiteY3" fmla="*/ 1880080 h 2366726"/>
                  <a:gd name="connsiteX4" fmla="*/ 2911242 w 3065607"/>
                  <a:gd name="connsiteY4" fmla="*/ 2278432 h 2366726"/>
                  <a:gd name="connsiteX5" fmla="*/ 2621531 w 3065607"/>
                  <a:gd name="connsiteY5" fmla="*/ 2350860 h 2366726"/>
                  <a:gd name="connsiteX6" fmla="*/ 2051163 w 3065607"/>
                  <a:gd name="connsiteY6" fmla="*/ 2350860 h 2366726"/>
                  <a:gd name="connsiteX7" fmla="*/ 1734292 w 3065607"/>
                  <a:gd name="connsiteY7" fmla="*/ 2178844 h 2366726"/>
                  <a:gd name="connsiteX8" fmla="*/ 1640193 w 3065607"/>
                  <a:gd name="connsiteY8" fmla="*/ 1809136 h 2366726"/>
                  <a:gd name="connsiteX9" fmla="*/ 1479606 w 3065607"/>
                  <a:gd name="connsiteY9" fmla="*/ 1681429 h 2366726"/>
                  <a:gd name="connsiteX10" fmla="*/ 840092 w 3065607"/>
                  <a:gd name="connsiteY10" fmla="*/ 1674292 h 2366726"/>
                  <a:gd name="connsiteX11" fmla="*/ 246513 w 3065607"/>
                  <a:gd name="connsiteY11" fmla="*/ 1637680 h 2366726"/>
                  <a:gd name="connsiteX12" fmla="*/ 23187 w 3065607"/>
                  <a:gd name="connsiteY12" fmla="*/ 1399814 h 2366726"/>
                  <a:gd name="connsiteX13" fmla="*/ 24375 w 3065607"/>
                  <a:gd name="connsiteY13" fmla="*/ 474445 h 2366726"/>
                  <a:gd name="connsiteX14" fmla="*/ 177096 w 3065607"/>
                  <a:gd name="connsiteY14" fmla="*/ 87494 h 2366726"/>
                  <a:gd name="connsiteX15" fmla="*/ 837998 w 3065607"/>
                  <a:gd name="connsiteY15" fmla="*/ 24120 h 2366726"/>
                  <a:gd name="connsiteX0" fmla="*/ 829926 w 3057535"/>
                  <a:gd name="connsiteY0" fmla="*/ 24120 h 2366726"/>
                  <a:gd name="connsiteX1" fmla="*/ 2504818 w 3057535"/>
                  <a:gd name="connsiteY1" fmla="*/ 33173 h 2366726"/>
                  <a:gd name="connsiteX2" fmla="*/ 2857903 w 3057535"/>
                  <a:gd name="connsiteY2" fmla="*/ 404365 h 2366726"/>
                  <a:gd name="connsiteX3" fmla="*/ 3057079 w 3057535"/>
                  <a:gd name="connsiteY3" fmla="*/ 1880080 h 2366726"/>
                  <a:gd name="connsiteX4" fmla="*/ 2903170 w 3057535"/>
                  <a:gd name="connsiteY4" fmla="*/ 2278432 h 2366726"/>
                  <a:gd name="connsiteX5" fmla="*/ 2613459 w 3057535"/>
                  <a:gd name="connsiteY5" fmla="*/ 2350860 h 2366726"/>
                  <a:gd name="connsiteX6" fmla="*/ 2043091 w 3057535"/>
                  <a:gd name="connsiteY6" fmla="*/ 2350860 h 2366726"/>
                  <a:gd name="connsiteX7" fmla="*/ 1726220 w 3057535"/>
                  <a:gd name="connsiteY7" fmla="*/ 2178844 h 2366726"/>
                  <a:gd name="connsiteX8" fmla="*/ 1632121 w 3057535"/>
                  <a:gd name="connsiteY8" fmla="*/ 1809136 h 2366726"/>
                  <a:gd name="connsiteX9" fmla="*/ 1471534 w 3057535"/>
                  <a:gd name="connsiteY9" fmla="*/ 1681429 h 2366726"/>
                  <a:gd name="connsiteX10" fmla="*/ 832020 w 3057535"/>
                  <a:gd name="connsiteY10" fmla="*/ 1674292 h 2366726"/>
                  <a:gd name="connsiteX11" fmla="*/ 238441 w 3057535"/>
                  <a:gd name="connsiteY11" fmla="*/ 1637680 h 2366726"/>
                  <a:gd name="connsiteX12" fmla="*/ 15115 w 3057535"/>
                  <a:gd name="connsiteY12" fmla="*/ 1399814 h 2366726"/>
                  <a:gd name="connsiteX13" fmla="*/ 16303 w 3057535"/>
                  <a:gd name="connsiteY13" fmla="*/ 474445 h 2366726"/>
                  <a:gd name="connsiteX14" fmla="*/ 169024 w 3057535"/>
                  <a:gd name="connsiteY14" fmla="*/ 87494 h 2366726"/>
                  <a:gd name="connsiteX15" fmla="*/ 829926 w 3057535"/>
                  <a:gd name="connsiteY15" fmla="*/ 24120 h 2366726"/>
                  <a:gd name="connsiteX0" fmla="*/ 854590 w 3082199"/>
                  <a:gd name="connsiteY0" fmla="*/ 24120 h 2366726"/>
                  <a:gd name="connsiteX1" fmla="*/ 2529482 w 3082199"/>
                  <a:gd name="connsiteY1" fmla="*/ 33173 h 2366726"/>
                  <a:gd name="connsiteX2" fmla="*/ 2882567 w 3082199"/>
                  <a:gd name="connsiteY2" fmla="*/ 404365 h 2366726"/>
                  <a:gd name="connsiteX3" fmla="*/ 3081743 w 3082199"/>
                  <a:gd name="connsiteY3" fmla="*/ 1880080 h 2366726"/>
                  <a:gd name="connsiteX4" fmla="*/ 2927834 w 3082199"/>
                  <a:gd name="connsiteY4" fmla="*/ 2278432 h 2366726"/>
                  <a:gd name="connsiteX5" fmla="*/ 2638123 w 3082199"/>
                  <a:gd name="connsiteY5" fmla="*/ 2350860 h 2366726"/>
                  <a:gd name="connsiteX6" fmla="*/ 2067755 w 3082199"/>
                  <a:gd name="connsiteY6" fmla="*/ 2350860 h 2366726"/>
                  <a:gd name="connsiteX7" fmla="*/ 1750884 w 3082199"/>
                  <a:gd name="connsiteY7" fmla="*/ 2178844 h 2366726"/>
                  <a:gd name="connsiteX8" fmla="*/ 1656785 w 3082199"/>
                  <a:gd name="connsiteY8" fmla="*/ 1809136 h 2366726"/>
                  <a:gd name="connsiteX9" fmla="*/ 1496198 w 3082199"/>
                  <a:gd name="connsiteY9" fmla="*/ 1681429 h 2366726"/>
                  <a:gd name="connsiteX10" fmla="*/ 856684 w 3082199"/>
                  <a:gd name="connsiteY10" fmla="*/ 1674292 h 2366726"/>
                  <a:gd name="connsiteX11" fmla="*/ 263105 w 3082199"/>
                  <a:gd name="connsiteY11" fmla="*/ 1637680 h 2366726"/>
                  <a:gd name="connsiteX12" fmla="*/ 39779 w 3082199"/>
                  <a:gd name="connsiteY12" fmla="*/ 1399814 h 2366726"/>
                  <a:gd name="connsiteX13" fmla="*/ 0 w 3082199"/>
                  <a:gd name="connsiteY13" fmla="*/ 514490 h 2366726"/>
                  <a:gd name="connsiteX14" fmla="*/ 193688 w 3082199"/>
                  <a:gd name="connsiteY14" fmla="*/ 87494 h 2366726"/>
                  <a:gd name="connsiteX15" fmla="*/ 854590 w 3082199"/>
                  <a:gd name="connsiteY15" fmla="*/ 24120 h 2366726"/>
                  <a:gd name="connsiteX0" fmla="*/ 854590 w 3082199"/>
                  <a:gd name="connsiteY0" fmla="*/ 24120 h 2366726"/>
                  <a:gd name="connsiteX1" fmla="*/ 2529482 w 3082199"/>
                  <a:gd name="connsiteY1" fmla="*/ 33173 h 2366726"/>
                  <a:gd name="connsiteX2" fmla="*/ 2882567 w 3082199"/>
                  <a:gd name="connsiteY2" fmla="*/ 404365 h 2366726"/>
                  <a:gd name="connsiteX3" fmla="*/ 3081743 w 3082199"/>
                  <a:gd name="connsiteY3" fmla="*/ 1880080 h 2366726"/>
                  <a:gd name="connsiteX4" fmla="*/ 2927834 w 3082199"/>
                  <a:gd name="connsiteY4" fmla="*/ 2278432 h 2366726"/>
                  <a:gd name="connsiteX5" fmla="*/ 2638123 w 3082199"/>
                  <a:gd name="connsiteY5" fmla="*/ 2350860 h 2366726"/>
                  <a:gd name="connsiteX6" fmla="*/ 2067755 w 3082199"/>
                  <a:gd name="connsiteY6" fmla="*/ 2350860 h 2366726"/>
                  <a:gd name="connsiteX7" fmla="*/ 1750884 w 3082199"/>
                  <a:gd name="connsiteY7" fmla="*/ 2178844 h 2366726"/>
                  <a:gd name="connsiteX8" fmla="*/ 1656785 w 3082199"/>
                  <a:gd name="connsiteY8" fmla="*/ 1809136 h 2366726"/>
                  <a:gd name="connsiteX9" fmla="*/ 1496198 w 3082199"/>
                  <a:gd name="connsiteY9" fmla="*/ 1681429 h 2366726"/>
                  <a:gd name="connsiteX10" fmla="*/ 856684 w 3082199"/>
                  <a:gd name="connsiteY10" fmla="*/ 1674292 h 2366726"/>
                  <a:gd name="connsiteX11" fmla="*/ 263105 w 3082199"/>
                  <a:gd name="connsiteY11" fmla="*/ 1637680 h 2366726"/>
                  <a:gd name="connsiteX12" fmla="*/ 39779 w 3082199"/>
                  <a:gd name="connsiteY12" fmla="*/ 1399814 h 2366726"/>
                  <a:gd name="connsiteX13" fmla="*/ 0 w 3082199"/>
                  <a:gd name="connsiteY13" fmla="*/ 514490 h 2366726"/>
                  <a:gd name="connsiteX14" fmla="*/ 193688 w 3082199"/>
                  <a:gd name="connsiteY14" fmla="*/ 87494 h 2366726"/>
                  <a:gd name="connsiteX15" fmla="*/ 854590 w 3082199"/>
                  <a:gd name="connsiteY15" fmla="*/ 24120 h 2366726"/>
                  <a:gd name="connsiteX0" fmla="*/ 854590 w 3082199"/>
                  <a:gd name="connsiteY0" fmla="*/ 31377 h 2373983"/>
                  <a:gd name="connsiteX1" fmla="*/ 2611417 w 3082199"/>
                  <a:gd name="connsiteY1" fmla="*/ 30419 h 2373983"/>
                  <a:gd name="connsiteX2" fmla="*/ 2882567 w 3082199"/>
                  <a:gd name="connsiteY2" fmla="*/ 411622 h 2373983"/>
                  <a:gd name="connsiteX3" fmla="*/ 3081743 w 3082199"/>
                  <a:gd name="connsiteY3" fmla="*/ 1887337 h 2373983"/>
                  <a:gd name="connsiteX4" fmla="*/ 2927834 w 3082199"/>
                  <a:gd name="connsiteY4" fmla="*/ 2285689 h 2373983"/>
                  <a:gd name="connsiteX5" fmla="*/ 2638123 w 3082199"/>
                  <a:gd name="connsiteY5" fmla="*/ 2358117 h 2373983"/>
                  <a:gd name="connsiteX6" fmla="*/ 2067755 w 3082199"/>
                  <a:gd name="connsiteY6" fmla="*/ 2358117 h 2373983"/>
                  <a:gd name="connsiteX7" fmla="*/ 1750884 w 3082199"/>
                  <a:gd name="connsiteY7" fmla="*/ 2186101 h 2373983"/>
                  <a:gd name="connsiteX8" fmla="*/ 1656785 w 3082199"/>
                  <a:gd name="connsiteY8" fmla="*/ 1816393 h 2373983"/>
                  <a:gd name="connsiteX9" fmla="*/ 1496198 w 3082199"/>
                  <a:gd name="connsiteY9" fmla="*/ 1688686 h 2373983"/>
                  <a:gd name="connsiteX10" fmla="*/ 856684 w 3082199"/>
                  <a:gd name="connsiteY10" fmla="*/ 1681549 h 2373983"/>
                  <a:gd name="connsiteX11" fmla="*/ 263105 w 3082199"/>
                  <a:gd name="connsiteY11" fmla="*/ 1644937 h 2373983"/>
                  <a:gd name="connsiteX12" fmla="*/ 39779 w 3082199"/>
                  <a:gd name="connsiteY12" fmla="*/ 1407071 h 2373983"/>
                  <a:gd name="connsiteX13" fmla="*/ 0 w 3082199"/>
                  <a:gd name="connsiteY13" fmla="*/ 521747 h 2373983"/>
                  <a:gd name="connsiteX14" fmla="*/ 193688 w 3082199"/>
                  <a:gd name="connsiteY14" fmla="*/ 94751 h 2373983"/>
                  <a:gd name="connsiteX15" fmla="*/ 854590 w 3082199"/>
                  <a:gd name="connsiteY15" fmla="*/ 31377 h 2373983"/>
                  <a:gd name="connsiteX0" fmla="*/ 854590 w 3082199"/>
                  <a:gd name="connsiteY0" fmla="*/ 18139 h 2360745"/>
                  <a:gd name="connsiteX1" fmla="*/ 2611417 w 3082199"/>
                  <a:gd name="connsiteY1" fmla="*/ 17181 h 2360745"/>
                  <a:gd name="connsiteX2" fmla="*/ 2882567 w 3082199"/>
                  <a:gd name="connsiteY2" fmla="*/ 398384 h 2360745"/>
                  <a:gd name="connsiteX3" fmla="*/ 3081743 w 3082199"/>
                  <a:gd name="connsiteY3" fmla="*/ 1874099 h 2360745"/>
                  <a:gd name="connsiteX4" fmla="*/ 2927834 w 3082199"/>
                  <a:gd name="connsiteY4" fmla="*/ 2272451 h 2360745"/>
                  <a:gd name="connsiteX5" fmla="*/ 2638123 w 3082199"/>
                  <a:gd name="connsiteY5" fmla="*/ 2344879 h 2360745"/>
                  <a:gd name="connsiteX6" fmla="*/ 2067755 w 3082199"/>
                  <a:gd name="connsiteY6" fmla="*/ 2344879 h 2360745"/>
                  <a:gd name="connsiteX7" fmla="*/ 1750884 w 3082199"/>
                  <a:gd name="connsiteY7" fmla="*/ 2172863 h 2360745"/>
                  <a:gd name="connsiteX8" fmla="*/ 1656785 w 3082199"/>
                  <a:gd name="connsiteY8" fmla="*/ 1803155 h 2360745"/>
                  <a:gd name="connsiteX9" fmla="*/ 1496198 w 3082199"/>
                  <a:gd name="connsiteY9" fmla="*/ 1675448 h 2360745"/>
                  <a:gd name="connsiteX10" fmla="*/ 856684 w 3082199"/>
                  <a:gd name="connsiteY10" fmla="*/ 1668311 h 2360745"/>
                  <a:gd name="connsiteX11" fmla="*/ 263105 w 3082199"/>
                  <a:gd name="connsiteY11" fmla="*/ 1631699 h 2360745"/>
                  <a:gd name="connsiteX12" fmla="*/ 39779 w 3082199"/>
                  <a:gd name="connsiteY12" fmla="*/ 1393833 h 2360745"/>
                  <a:gd name="connsiteX13" fmla="*/ 0 w 3082199"/>
                  <a:gd name="connsiteY13" fmla="*/ 508509 h 2360745"/>
                  <a:gd name="connsiteX14" fmla="*/ 193688 w 3082199"/>
                  <a:gd name="connsiteY14" fmla="*/ 81513 h 2360745"/>
                  <a:gd name="connsiteX15" fmla="*/ 854590 w 3082199"/>
                  <a:gd name="connsiteY15" fmla="*/ 18139 h 2360745"/>
                  <a:gd name="connsiteX0" fmla="*/ 1325712 w 3082199"/>
                  <a:gd name="connsiteY0" fmla="*/ 15125 h 2387765"/>
                  <a:gd name="connsiteX1" fmla="*/ 2611417 w 3082199"/>
                  <a:gd name="connsiteY1" fmla="*/ 44201 h 2387765"/>
                  <a:gd name="connsiteX2" fmla="*/ 2882567 w 3082199"/>
                  <a:gd name="connsiteY2" fmla="*/ 425404 h 2387765"/>
                  <a:gd name="connsiteX3" fmla="*/ 3081743 w 3082199"/>
                  <a:gd name="connsiteY3" fmla="*/ 1901119 h 2387765"/>
                  <a:gd name="connsiteX4" fmla="*/ 2927834 w 3082199"/>
                  <a:gd name="connsiteY4" fmla="*/ 2299471 h 2387765"/>
                  <a:gd name="connsiteX5" fmla="*/ 2638123 w 3082199"/>
                  <a:gd name="connsiteY5" fmla="*/ 2371899 h 2387765"/>
                  <a:gd name="connsiteX6" fmla="*/ 2067755 w 3082199"/>
                  <a:gd name="connsiteY6" fmla="*/ 2371899 h 2387765"/>
                  <a:gd name="connsiteX7" fmla="*/ 1750884 w 3082199"/>
                  <a:gd name="connsiteY7" fmla="*/ 2199883 h 2387765"/>
                  <a:gd name="connsiteX8" fmla="*/ 1656785 w 3082199"/>
                  <a:gd name="connsiteY8" fmla="*/ 1830175 h 2387765"/>
                  <a:gd name="connsiteX9" fmla="*/ 1496198 w 3082199"/>
                  <a:gd name="connsiteY9" fmla="*/ 1702468 h 2387765"/>
                  <a:gd name="connsiteX10" fmla="*/ 856684 w 3082199"/>
                  <a:gd name="connsiteY10" fmla="*/ 1695331 h 2387765"/>
                  <a:gd name="connsiteX11" fmla="*/ 263105 w 3082199"/>
                  <a:gd name="connsiteY11" fmla="*/ 1658719 h 2387765"/>
                  <a:gd name="connsiteX12" fmla="*/ 39779 w 3082199"/>
                  <a:gd name="connsiteY12" fmla="*/ 1420853 h 2387765"/>
                  <a:gd name="connsiteX13" fmla="*/ 0 w 3082199"/>
                  <a:gd name="connsiteY13" fmla="*/ 535529 h 2387765"/>
                  <a:gd name="connsiteX14" fmla="*/ 193688 w 3082199"/>
                  <a:gd name="connsiteY14" fmla="*/ 108533 h 2387765"/>
                  <a:gd name="connsiteX15" fmla="*/ 1325712 w 3082199"/>
                  <a:gd name="connsiteY15" fmla="*/ 15125 h 2387765"/>
                  <a:gd name="connsiteX0" fmla="*/ 1325712 w 3082199"/>
                  <a:gd name="connsiteY0" fmla="*/ 11489 h 2384129"/>
                  <a:gd name="connsiteX1" fmla="*/ 2611417 w 3082199"/>
                  <a:gd name="connsiteY1" fmla="*/ 40565 h 2384129"/>
                  <a:gd name="connsiteX2" fmla="*/ 2882567 w 3082199"/>
                  <a:gd name="connsiteY2" fmla="*/ 421768 h 2384129"/>
                  <a:gd name="connsiteX3" fmla="*/ 3081743 w 3082199"/>
                  <a:gd name="connsiteY3" fmla="*/ 1897483 h 2384129"/>
                  <a:gd name="connsiteX4" fmla="*/ 2927834 w 3082199"/>
                  <a:gd name="connsiteY4" fmla="*/ 2295835 h 2384129"/>
                  <a:gd name="connsiteX5" fmla="*/ 2638123 w 3082199"/>
                  <a:gd name="connsiteY5" fmla="*/ 2368263 h 2384129"/>
                  <a:gd name="connsiteX6" fmla="*/ 2067755 w 3082199"/>
                  <a:gd name="connsiteY6" fmla="*/ 2368263 h 2384129"/>
                  <a:gd name="connsiteX7" fmla="*/ 1750884 w 3082199"/>
                  <a:gd name="connsiteY7" fmla="*/ 2196247 h 2384129"/>
                  <a:gd name="connsiteX8" fmla="*/ 1656785 w 3082199"/>
                  <a:gd name="connsiteY8" fmla="*/ 1826539 h 2384129"/>
                  <a:gd name="connsiteX9" fmla="*/ 1496198 w 3082199"/>
                  <a:gd name="connsiteY9" fmla="*/ 1698832 h 2384129"/>
                  <a:gd name="connsiteX10" fmla="*/ 856684 w 3082199"/>
                  <a:gd name="connsiteY10" fmla="*/ 1691695 h 2384129"/>
                  <a:gd name="connsiteX11" fmla="*/ 263105 w 3082199"/>
                  <a:gd name="connsiteY11" fmla="*/ 1655083 h 2384129"/>
                  <a:gd name="connsiteX12" fmla="*/ 39779 w 3082199"/>
                  <a:gd name="connsiteY12" fmla="*/ 1417217 h 2384129"/>
                  <a:gd name="connsiteX13" fmla="*/ 0 w 3082199"/>
                  <a:gd name="connsiteY13" fmla="*/ 531893 h 2384129"/>
                  <a:gd name="connsiteX14" fmla="*/ 193688 w 3082199"/>
                  <a:gd name="connsiteY14" fmla="*/ 104897 h 2384129"/>
                  <a:gd name="connsiteX15" fmla="*/ 1325712 w 3082199"/>
                  <a:gd name="connsiteY15" fmla="*/ 11489 h 2384129"/>
                  <a:gd name="connsiteX0" fmla="*/ 251597 w 3140108"/>
                  <a:gd name="connsiteY0" fmla="*/ 89340 h 2368572"/>
                  <a:gd name="connsiteX1" fmla="*/ 2669326 w 3140108"/>
                  <a:gd name="connsiteY1" fmla="*/ 25008 h 2368572"/>
                  <a:gd name="connsiteX2" fmla="*/ 2940476 w 3140108"/>
                  <a:gd name="connsiteY2" fmla="*/ 406211 h 2368572"/>
                  <a:gd name="connsiteX3" fmla="*/ 3139652 w 3140108"/>
                  <a:gd name="connsiteY3" fmla="*/ 1881926 h 2368572"/>
                  <a:gd name="connsiteX4" fmla="*/ 2985743 w 3140108"/>
                  <a:gd name="connsiteY4" fmla="*/ 2280278 h 2368572"/>
                  <a:gd name="connsiteX5" fmla="*/ 2696032 w 3140108"/>
                  <a:gd name="connsiteY5" fmla="*/ 2352706 h 2368572"/>
                  <a:gd name="connsiteX6" fmla="*/ 2125664 w 3140108"/>
                  <a:gd name="connsiteY6" fmla="*/ 2352706 h 2368572"/>
                  <a:gd name="connsiteX7" fmla="*/ 1808793 w 3140108"/>
                  <a:gd name="connsiteY7" fmla="*/ 2180690 h 2368572"/>
                  <a:gd name="connsiteX8" fmla="*/ 1714694 w 3140108"/>
                  <a:gd name="connsiteY8" fmla="*/ 1810982 h 2368572"/>
                  <a:gd name="connsiteX9" fmla="*/ 1554107 w 3140108"/>
                  <a:gd name="connsiteY9" fmla="*/ 1683275 h 2368572"/>
                  <a:gd name="connsiteX10" fmla="*/ 914593 w 3140108"/>
                  <a:gd name="connsiteY10" fmla="*/ 1676138 h 2368572"/>
                  <a:gd name="connsiteX11" fmla="*/ 321014 w 3140108"/>
                  <a:gd name="connsiteY11" fmla="*/ 1639526 h 2368572"/>
                  <a:gd name="connsiteX12" fmla="*/ 97688 w 3140108"/>
                  <a:gd name="connsiteY12" fmla="*/ 1401660 h 2368572"/>
                  <a:gd name="connsiteX13" fmla="*/ 57909 w 3140108"/>
                  <a:gd name="connsiteY13" fmla="*/ 516336 h 2368572"/>
                  <a:gd name="connsiteX14" fmla="*/ 251597 w 3140108"/>
                  <a:gd name="connsiteY14" fmla="*/ 89340 h 2368572"/>
                  <a:gd name="connsiteX0" fmla="*/ 193688 w 3082199"/>
                  <a:gd name="connsiteY0" fmla="*/ 83888 h 2363120"/>
                  <a:gd name="connsiteX1" fmla="*/ 2611417 w 3082199"/>
                  <a:gd name="connsiteY1" fmla="*/ 19556 h 2363120"/>
                  <a:gd name="connsiteX2" fmla="*/ 2882567 w 3082199"/>
                  <a:gd name="connsiteY2" fmla="*/ 400759 h 2363120"/>
                  <a:gd name="connsiteX3" fmla="*/ 3081743 w 3082199"/>
                  <a:gd name="connsiteY3" fmla="*/ 1876474 h 2363120"/>
                  <a:gd name="connsiteX4" fmla="*/ 2927834 w 3082199"/>
                  <a:gd name="connsiteY4" fmla="*/ 2274826 h 2363120"/>
                  <a:gd name="connsiteX5" fmla="*/ 2638123 w 3082199"/>
                  <a:gd name="connsiteY5" fmla="*/ 2347254 h 2363120"/>
                  <a:gd name="connsiteX6" fmla="*/ 2067755 w 3082199"/>
                  <a:gd name="connsiteY6" fmla="*/ 2347254 h 2363120"/>
                  <a:gd name="connsiteX7" fmla="*/ 1750884 w 3082199"/>
                  <a:gd name="connsiteY7" fmla="*/ 2175238 h 2363120"/>
                  <a:gd name="connsiteX8" fmla="*/ 1656785 w 3082199"/>
                  <a:gd name="connsiteY8" fmla="*/ 1805530 h 2363120"/>
                  <a:gd name="connsiteX9" fmla="*/ 1496198 w 3082199"/>
                  <a:gd name="connsiteY9" fmla="*/ 1677823 h 2363120"/>
                  <a:gd name="connsiteX10" fmla="*/ 856684 w 3082199"/>
                  <a:gd name="connsiteY10" fmla="*/ 1670686 h 2363120"/>
                  <a:gd name="connsiteX11" fmla="*/ 263105 w 3082199"/>
                  <a:gd name="connsiteY11" fmla="*/ 1634074 h 2363120"/>
                  <a:gd name="connsiteX12" fmla="*/ 39779 w 3082199"/>
                  <a:gd name="connsiteY12" fmla="*/ 1396208 h 2363120"/>
                  <a:gd name="connsiteX13" fmla="*/ 0 w 3082199"/>
                  <a:gd name="connsiteY13" fmla="*/ 510884 h 2363120"/>
                  <a:gd name="connsiteX14" fmla="*/ 193688 w 3082199"/>
                  <a:gd name="connsiteY14" fmla="*/ 83888 h 2363120"/>
                  <a:gd name="connsiteX0" fmla="*/ 193688 w 3082199"/>
                  <a:gd name="connsiteY0" fmla="*/ 75445 h 2354677"/>
                  <a:gd name="connsiteX1" fmla="*/ 2611417 w 3082199"/>
                  <a:gd name="connsiteY1" fmla="*/ 11113 h 2354677"/>
                  <a:gd name="connsiteX2" fmla="*/ 2882567 w 3082199"/>
                  <a:gd name="connsiteY2" fmla="*/ 392316 h 2354677"/>
                  <a:gd name="connsiteX3" fmla="*/ 3081743 w 3082199"/>
                  <a:gd name="connsiteY3" fmla="*/ 1868031 h 2354677"/>
                  <a:gd name="connsiteX4" fmla="*/ 2927834 w 3082199"/>
                  <a:gd name="connsiteY4" fmla="*/ 2266383 h 2354677"/>
                  <a:gd name="connsiteX5" fmla="*/ 2638123 w 3082199"/>
                  <a:gd name="connsiteY5" fmla="*/ 2338811 h 2354677"/>
                  <a:gd name="connsiteX6" fmla="*/ 2067755 w 3082199"/>
                  <a:gd name="connsiteY6" fmla="*/ 2338811 h 2354677"/>
                  <a:gd name="connsiteX7" fmla="*/ 1750884 w 3082199"/>
                  <a:gd name="connsiteY7" fmla="*/ 2166795 h 2354677"/>
                  <a:gd name="connsiteX8" fmla="*/ 1656785 w 3082199"/>
                  <a:gd name="connsiteY8" fmla="*/ 1797087 h 2354677"/>
                  <a:gd name="connsiteX9" fmla="*/ 1496198 w 3082199"/>
                  <a:gd name="connsiteY9" fmla="*/ 1669380 h 2354677"/>
                  <a:gd name="connsiteX10" fmla="*/ 856684 w 3082199"/>
                  <a:gd name="connsiteY10" fmla="*/ 1662243 h 2354677"/>
                  <a:gd name="connsiteX11" fmla="*/ 263105 w 3082199"/>
                  <a:gd name="connsiteY11" fmla="*/ 1625631 h 2354677"/>
                  <a:gd name="connsiteX12" fmla="*/ 39779 w 3082199"/>
                  <a:gd name="connsiteY12" fmla="*/ 1387765 h 2354677"/>
                  <a:gd name="connsiteX13" fmla="*/ 0 w 3082199"/>
                  <a:gd name="connsiteY13" fmla="*/ 502441 h 2354677"/>
                  <a:gd name="connsiteX14" fmla="*/ 193688 w 3082199"/>
                  <a:gd name="connsiteY14" fmla="*/ 75445 h 2354677"/>
                  <a:gd name="connsiteX0" fmla="*/ 252285 w 3140796"/>
                  <a:gd name="connsiteY0" fmla="*/ 58801 h 2338033"/>
                  <a:gd name="connsiteX1" fmla="*/ 2680257 w 3140796"/>
                  <a:gd name="connsiteY1" fmla="*/ 24504 h 2338033"/>
                  <a:gd name="connsiteX2" fmla="*/ 2941164 w 3140796"/>
                  <a:gd name="connsiteY2" fmla="*/ 375672 h 2338033"/>
                  <a:gd name="connsiteX3" fmla="*/ 3140340 w 3140796"/>
                  <a:gd name="connsiteY3" fmla="*/ 1851387 h 2338033"/>
                  <a:gd name="connsiteX4" fmla="*/ 2986431 w 3140796"/>
                  <a:gd name="connsiteY4" fmla="*/ 2249739 h 2338033"/>
                  <a:gd name="connsiteX5" fmla="*/ 2696720 w 3140796"/>
                  <a:gd name="connsiteY5" fmla="*/ 2322167 h 2338033"/>
                  <a:gd name="connsiteX6" fmla="*/ 2126352 w 3140796"/>
                  <a:gd name="connsiteY6" fmla="*/ 2322167 h 2338033"/>
                  <a:gd name="connsiteX7" fmla="*/ 1809481 w 3140796"/>
                  <a:gd name="connsiteY7" fmla="*/ 2150151 h 2338033"/>
                  <a:gd name="connsiteX8" fmla="*/ 1715382 w 3140796"/>
                  <a:gd name="connsiteY8" fmla="*/ 1780443 h 2338033"/>
                  <a:gd name="connsiteX9" fmla="*/ 1554795 w 3140796"/>
                  <a:gd name="connsiteY9" fmla="*/ 1652736 h 2338033"/>
                  <a:gd name="connsiteX10" fmla="*/ 915281 w 3140796"/>
                  <a:gd name="connsiteY10" fmla="*/ 1645599 h 2338033"/>
                  <a:gd name="connsiteX11" fmla="*/ 321702 w 3140796"/>
                  <a:gd name="connsiteY11" fmla="*/ 1608987 h 2338033"/>
                  <a:gd name="connsiteX12" fmla="*/ 98376 w 3140796"/>
                  <a:gd name="connsiteY12" fmla="*/ 1371121 h 2338033"/>
                  <a:gd name="connsiteX13" fmla="*/ 58597 w 3140796"/>
                  <a:gd name="connsiteY13" fmla="*/ 485797 h 2338033"/>
                  <a:gd name="connsiteX14" fmla="*/ 252285 w 3140796"/>
                  <a:gd name="connsiteY14" fmla="*/ 58801 h 2338033"/>
                  <a:gd name="connsiteX0" fmla="*/ 252285 w 3140796"/>
                  <a:gd name="connsiteY0" fmla="*/ 52720 h 2361986"/>
                  <a:gd name="connsiteX1" fmla="*/ 2680257 w 3140796"/>
                  <a:gd name="connsiteY1" fmla="*/ 48457 h 2361986"/>
                  <a:gd name="connsiteX2" fmla="*/ 2941164 w 3140796"/>
                  <a:gd name="connsiteY2" fmla="*/ 399625 h 2361986"/>
                  <a:gd name="connsiteX3" fmla="*/ 3140340 w 3140796"/>
                  <a:gd name="connsiteY3" fmla="*/ 1875340 h 2361986"/>
                  <a:gd name="connsiteX4" fmla="*/ 2986431 w 3140796"/>
                  <a:gd name="connsiteY4" fmla="*/ 2273692 h 2361986"/>
                  <a:gd name="connsiteX5" fmla="*/ 2696720 w 3140796"/>
                  <a:gd name="connsiteY5" fmla="*/ 2346120 h 2361986"/>
                  <a:gd name="connsiteX6" fmla="*/ 2126352 w 3140796"/>
                  <a:gd name="connsiteY6" fmla="*/ 2346120 h 2361986"/>
                  <a:gd name="connsiteX7" fmla="*/ 1809481 w 3140796"/>
                  <a:gd name="connsiteY7" fmla="*/ 2174104 h 2361986"/>
                  <a:gd name="connsiteX8" fmla="*/ 1715382 w 3140796"/>
                  <a:gd name="connsiteY8" fmla="*/ 1804396 h 2361986"/>
                  <a:gd name="connsiteX9" fmla="*/ 1554795 w 3140796"/>
                  <a:gd name="connsiteY9" fmla="*/ 1676689 h 2361986"/>
                  <a:gd name="connsiteX10" fmla="*/ 915281 w 3140796"/>
                  <a:gd name="connsiteY10" fmla="*/ 1669552 h 2361986"/>
                  <a:gd name="connsiteX11" fmla="*/ 321702 w 3140796"/>
                  <a:gd name="connsiteY11" fmla="*/ 1632940 h 2361986"/>
                  <a:gd name="connsiteX12" fmla="*/ 98376 w 3140796"/>
                  <a:gd name="connsiteY12" fmla="*/ 1395074 h 2361986"/>
                  <a:gd name="connsiteX13" fmla="*/ 58597 w 3140796"/>
                  <a:gd name="connsiteY13" fmla="*/ 509750 h 2361986"/>
                  <a:gd name="connsiteX14" fmla="*/ 252285 w 3140796"/>
                  <a:gd name="connsiteY14" fmla="*/ 52720 h 2361986"/>
                  <a:gd name="connsiteX0" fmla="*/ 252285 w 3140796"/>
                  <a:gd name="connsiteY0" fmla="*/ 45870 h 2355136"/>
                  <a:gd name="connsiteX1" fmla="*/ 2680257 w 3140796"/>
                  <a:gd name="connsiteY1" fmla="*/ 41607 h 2355136"/>
                  <a:gd name="connsiteX2" fmla="*/ 2941164 w 3140796"/>
                  <a:gd name="connsiteY2" fmla="*/ 392775 h 2355136"/>
                  <a:gd name="connsiteX3" fmla="*/ 3140340 w 3140796"/>
                  <a:gd name="connsiteY3" fmla="*/ 1868490 h 2355136"/>
                  <a:gd name="connsiteX4" fmla="*/ 2986431 w 3140796"/>
                  <a:gd name="connsiteY4" fmla="*/ 2266842 h 2355136"/>
                  <a:gd name="connsiteX5" fmla="*/ 2696720 w 3140796"/>
                  <a:gd name="connsiteY5" fmla="*/ 2339270 h 2355136"/>
                  <a:gd name="connsiteX6" fmla="*/ 2126352 w 3140796"/>
                  <a:gd name="connsiteY6" fmla="*/ 2339270 h 2355136"/>
                  <a:gd name="connsiteX7" fmla="*/ 1809481 w 3140796"/>
                  <a:gd name="connsiteY7" fmla="*/ 2167254 h 2355136"/>
                  <a:gd name="connsiteX8" fmla="*/ 1715382 w 3140796"/>
                  <a:gd name="connsiteY8" fmla="*/ 1797546 h 2355136"/>
                  <a:gd name="connsiteX9" fmla="*/ 1554795 w 3140796"/>
                  <a:gd name="connsiteY9" fmla="*/ 1669839 h 2355136"/>
                  <a:gd name="connsiteX10" fmla="*/ 915281 w 3140796"/>
                  <a:gd name="connsiteY10" fmla="*/ 1662702 h 2355136"/>
                  <a:gd name="connsiteX11" fmla="*/ 321702 w 3140796"/>
                  <a:gd name="connsiteY11" fmla="*/ 1626090 h 2355136"/>
                  <a:gd name="connsiteX12" fmla="*/ 98376 w 3140796"/>
                  <a:gd name="connsiteY12" fmla="*/ 1388224 h 2355136"/>
                  <a:gd name="connsiteX13" fmla="*/ 58597 w 3140796"/>
                  <a:gd name="connsiteY13" fmla="*/ 502900 h 2355136"/>
                  <a:gd name="connsiteX14" fmla="*/ 252285 w 3140796"/>
                  <a:gd name="connsiteY14" fmla="*/ 45870 h 2355136"/>
                  <a:gd name="connsiteX0" fmla="*/ 193688 w 3082199"/>
                  <a:gd name="connsiteY0" fmla="*/ 37737 h 2347003"/>
                  <a:gd name="connsiteX1" fmla="*/ 2621660 w 3082199"/>
                  <a:gd name="connsiteY1" fmla="*/ 33474 h 2347003"/>
                  <a:gd name="connsiteX2" fmla="*/ 2882567 w 3082199"/>
                  <a:gd name="connsiteY2" fmla="*/ 384642 h 2347003"/>
                  <a:gd name="connsiteX3" fmla="*/ 3081743 w 3082199"/>
                  <a:gd name="connsiteY3" fmla="*/ 1860357 h 2347003"/>
                  <a:gd name="connsiteX4" fmla="*/ 2927834 w 3082199"/>
                  <a:gd name="connsiteY4" fmla="*/ 2258709 h 2347003"/>
                  <a:gd name="connsiteX5" fmla="*/ 2638123 w 3082199"/>
                  <a:gd name="connsiteY5" fmla="*/ 2331137 h 2347003"/>
                  <a:gd name="connsiteX6" fmla="*/ 2067755 w 3082199"/>
                  <a:gd name="connsiteY6" fmla="*/ 2331137 h 2347003"/>
                  <a:gd name="connsiteX7" fmla="*/ 1750884 w 3082199"/>
                  <a:gd name="connsiteY7" fmla="*/ 2159121 h 2347003"/>
                  <a:gd name="connsiteX8" fmla="*/ 1656785 w 3082199"/>
                  <a:gd name="connsiteY8" fmla="*/ 1789413 h 2347003"/>
                  <a:gd name="connsiteX9" fmla="*/ 1496198 w 3082199"/>
                  <a:gd name="connsiteY9" fmla="*/ 1661706 h 2347003"/>
                  <a:gd name="connsiteX10" fmla="*/ 856684 w 3082199"/>
                  <a:gd name="connsiteY10" fmla="*/ 1654569 h 2347003"/>
                  <a:gd name="connsiteX11" fmla="*/ 263105 w 3082199"/>
                  <a:gd name="connsiteY11" fmla="*/ 1617957 h 2347003"/>
                  <a:gd name="connsiteX12" fmla="*/ 39779 w 3082199"/>
                  <a:gd name="connsiteY12" fmla="*/ 1380091 h 2347003"/>
                  <a:gd name="connsiteX13" fmla="*/ 0 w 3082199"/>
                  <a:gd name="connsiteY13" fmla="*/ 494767 h 2347003"/>
                  <a:gd name="connsiteX14" fmla="*/ 193688 w 3082199"/>
                  <a:gd name="connsiteY14" fmla="*/ 37737 h 2347003"/>
                  <a:gd name="connsiteX0" fmla="*/ 193688 w 3111746"/>
                  <a:gd name="connsiteY0" fmla="*/ 44627 h 2353893"/>
                  <a:gd name="connsiteX1" fmla="*/ 2621660 w 3111746"/>
                  <a:gd name="connsiteY1" fmla="*/ 40364 h 2353893"/>
                  <a:gd name="connsiteX2" fmla="*/ 3066066 w 3111746"/>
                  <a:gd name="connsiteY2" fmla="*/ 382564 h 2353893"/>
                  <a:gd name="connsiteX3" fmla="*/ 3081743 w 3111746"/>
                  <a:gd name="connsiteY3" fmla="*/ 1867247 h 2353893"/>
                  <a:gd name="connsiteX4" fmla="*/ 2927834 w 3111746"/>
                  <a:gd name="connsiteY4" fmla="*/ 2265599 h 2353893"/>
                  <a:gd name="connsiteX5" fmla="*/ 2638123 w 3111746"/>
                  <a:gd name="connsiteY5" fmla="*/ 2338027 h 2353893"/>
                  <a:gd name="connsiteX6" fmla="*/ 2067755 w 3111746"/>
                  <a:gd name="connsiteY6" fmla="*/ 2338027 h 2353893"/>
                  <a:gd name="connsiteX7" fmla="*/ 1750884 w 3111746"/>
                  <a:gd name="connsiteY7" fmla="*/ 2166011 h 2353893"/>
                  <a:gd name="connsiteX8" fmla="*/ 1656785 w 3111746"/>
                  <a:gd name="connsiteY8" fmla="*/ 1796303 h 2353893"/>
                  <a:gd name="connsiteX9" fmla="*/ 1496198 w 3111746"/>
                  <a:gd name="connsiteY9" fmla="*/ 1668596 h 2353893"/>
                  <a:gd name="connsiteX10" fmla="*/ 856684 w 3111746"/>
                  <a:gd name="connsiteY10" fmla="*/ 1661459 h 2353893"/>
                  <a:gd name="connsiteX11" fmla="*/ 263105 w 3111746"/>
                  <a:gd name="connsiteY11" fmla="*/ 1624847 h 2353893"/>
                  <a:gd name="connsiteX12" fmla="*/ 39779 w 3111746"/>
                  <a:gd name="connsiteY12" fmla="*/ 1386981 h 2353893"/>
                  <a:gd name="connsiteX13" fmla="*/ 0 w 3111746"/>
                  <a:gd name="connsiteY13" fmla="*/ 501657 h 2353893"/>
                  <a:gd name="connsiteX14" fmla="*/ 193688 w 3111746"/>
                  <a:gd name="connsiteY14" fmla="*/ 44627 h 2353893"/>
                  <a:gd name="connsiteX0" fmla="*/ 193688 w 3097849"/>
                  <a:gd name="connsiteY0" fmla="*/ 44627 h 2353893"/>
                  <a:gd name="connsiteX1" fmla="*/ 2621660 w 3097849"/>
                  <a:gd name="connsiteY1" fmla="*/ 40364 h 2353893"/>
                  <a:gd name="connsiteX2" fmla="*/ 3066066 w 3097849"/>
                  <a:gd name="connsiteY2" fmla="*/ 382564 h 2353893"/>
                  <a:gd name="connsiteX3" fmla="*/ 3081743 w 3097849"/>
                  <a:gd name="connsiteY3" fmla="*/ 1867247 h 2353893"/>
                  <a:gd name="connsiteX4" fmla="*/ 2927834 w 3097849"/>
                  <a:gd name="connsiteY4" fmla="*/ 2265599 h 2353893"/>
                  <a:gd name="connsiteX5" fmla="*/ 2638123 w 3097849"/>
                  <a:gd name="connsiteY5" fmla="*/ 2338027 h 2353893"/>
                  <a:gd name="connsiteX6" fmla="*/ 2067755 w 3097849"/>
                  <a:gd name="connsiteY6" fmla="*/ 2338027 h 2353893"/>
                  <a:gd name="connsiteX7" fmla="*/ 1750884 w 3097849"/>
                  <a:gd name="connsiteY7" fmla="*/ 2166011 h 2353893"/>
                  <a:gd name="connsiteX8" fmla="*/ 1656785 w 3097849"/>
                  <a:gd name="connsiteY8" fmla="*/ 1796303 h 2353893"/>
                  <a:gd name="connsiteX9" fmla="*/ 1496198 w 3097849"/>
                  <a:gd name="connsiteY9" fmla="*/ 1668596 h 2353893"/>
                  <a:gd name="connsiteX10" fmla="*/ 856684 w 3097849"/>
                  <a:gd name="connsiteY10" fmla="*/ 1661459 h 2353893"/>
                  <a:gd name="connsiteX11" fmla="*/ 263105 w 3097849"/>
                  <a:gd name="connsiteY11" fmla="*/ 1624847 h 2353893"/>
                  <a:gd name="connsiteX12" fmla="*/ 39779 w 3097849"/>
                  <a:gd name="connsiteY12" fmla="*/ 1386981 h 2353893"/>
                  <a:gd name="connsiteX13" fmla="*/ 0 w 3097849"/>
                  <a:gd name="connsiteY13" fmla="*/ 501657 h 2353893"/>
                  <a:gd name="connsiteX14" fmla="*/ 193688 w 3097849"/>
                  <a:gd name="connsiteY14" fmla="*/ 44627 h 2353893"/>
                  <a:gd name="connsiteX0" fmla="*/ 254138 w 3170326"/>
                  <a:gd name="connsiteY0" fmla="*/ 68168 h 2377434"/>
                  <a:gd name="connsiteX1" fmla="*/ 2709635 w 3170326"/>
                  <a:gd name="connsiteY1" fmla="*/ 37000 h 2377434"/>
                  <a:gd name="connsiteX2" fmla="*/ 3126516 w 3170326"/>
                  <a:gd name="connsiteY2" fmla="*/ 406105 h 2377434"/>
                  <a:gd name="connsiteX3" fmla="*/ 3142193 w 3170326"/>
                  <a:gd name="connsiteY3" fmla="*/ 1890788 h 2377434"/>
                  <a:gd name="connsiteX4" fmla="*/ 2988284 w 3170326"/>
                  <a:gd name="connsiteY4" fmla="*/ 2289140 h 2377434"/>
                  <a:gd name="connsiteX5" fmla="*/ 2698573 w 3170326"/>
                  <a:gd name="connsiteY5" fmla="*/ 2361568 h 2377434"/>
                  <a:gd name="connsiteX6" fmla="*/ 2128205 w 3170326"/>
                  <a:gd name="connsiteY6" fmla="*/ 2361568 h 2377434"/>
                  <a:gd name="connsiteX7" fmla="*/ 1811334 w 3170326"/>
                  <a:gd name="connsiteY7" fmla="*/ 2189552 h 2377434"/>
                  <a:gd name="connsiteX8" fmla="*/ 1717235 w 3170326"/>
                  <a:gd name="connsiteY8" fmla="*/ 1819844 h 2377434"/>
                  <a:gd name="connsiteX9" fmla="*/ 1556648 w 3170326"/>
                  <a:gd name="connsiteY9" fmla="*/ 1692137 h 2377434"/>
                  <a:gd name="connsiteX10" fmla="*/ 917134 w 3170326"/>
                  <a:gd name="connsiteY10" fmla="*/ 1685000 h 2377434"/>
                  <a:gd name="connsiteX11" fmla="*/ 323555 w 3170326"/>
                  <a:gd name="connsiteY11" fmla="*/ 1648388 h 2377434"/>
                  <a:gd name="connsiteX12" fmla="*/ 100229 w 3170326"/>
                  <a:gd name="connsiteY12" fmla="*/ 1410522 h 2377434"/>
                  <a:gd name="connsiteX13" fmla="*/ 60450 w 3170326"/>
                  <a:gd name="connsiteY13" fmla="*/ 525198 h 2377434"/>
                  <a:gd name="connsiteX14" fmla="*/ 254138 w 3170326"/>
                  <a:gd name="connsiteY14" fmla="*/ 68168 h 2377434"/>
                  <a:gd name="connsiteX0" fmla="*/ 254138 w 3170326"/>
                  <a:gd name="connsiteY0" fmla="*/ 47326 h 2356592"/>
                  <a:gd name="connsiteX1" fmla="*/ 2709635 w 3170326"/>
                  <a:gd name="connsiteY1" fmla="*/ 16158 h 2356592"/>
                  <a:gd name="connsiteX2" fmla="*/ 3126516 w 3170326"/>
                  <a:gd name="connsiteY2" fmla="*/ 385263 h 2356592"/>
                  <a:gd name="connsiteX3" fmla="*/ 3142193 w 3170326"/>
                  <a:gd name="connsiteY3" fmla="*/ 1869946 h 2356592"/>
                  <a:gd name="connsiteX4" fmla="*/ 2988284 w 3170326"/>
                  <a:gd name="connsiteY4" fmla="*/ 2268298 h 2356592"/>
                  <a:gd name="connsiteX5" fmla="*/ 2698573 w 3170326"/>
                  <a:gd name="connsiteY5" fmla="*/ 2340726 h 2356592"/>
                  <a:gd name="connsiteX6" fmla="*/ 2128205 w 3170326"/>
                  <a:gd name="connsiteY6" fmla="*/ 2340726 h 2356592"/>
                  <a:gd name="connsiteX7" fmla="*/ 1811334 w 3170326"/>
                  <a:gd name="connsiteY7" fmla="*/ 2168710 h 2356592"/>
                  <a:gd name="connsiteX8" fmla="*/ 1717235 w 3170326"/>
                  <a:gd name="connsiteY8" fmla="*/ 1799002 h 2356592"/>
                  <a:gd name="connsiteX9" fmla="*/ 1556648 w 3170326"/>
                  <a:gd name="connsiteY9" fmla="*/ 1671295 h 2356592"/>
                  <a:gd name="connsiteX10" fmla="*/ 917134 w 3170326"/>
                  <a:gd name="connsiteY10" fmla="*/ 1664158 h 2356592"/>
                  <a:gd name="connsiteX11" fmla="*/ 323555 w 3170326"/>
                  <a:gd name="connsiteY11" fmla="*/ 1627546 h 2356592"/>
                  <a:gd name="connsiteX12" fmla="*/ 100229 w 3170326"/>
                  <a:gd name="connsiteY12" fmla="*/ 1389680 h 2356592"/>
                  <a:gd name="connsiteX13" fmla="*/ 60450 w 3170326"/>
                  <a:gd name="connsiteY13" fmla="*/ 504356 h 2356592"/>
                  <a:gd name="connsiteX14" fmla="*/ 254138 w 3170326"/>
                  <a:gd name="connsiteY14" fmla="*/ 47326 h 2356592"/>
                  <a:gd name="connsiteX0" fmla="*/ 193688 w 3109876"/>
                  <a:gd name="connsiteY0" fmla="*/ 31351 h 2340617"/>
                  <a:gd name="connsiteX1" fmla="*/ 2649185 w 3109876"/>
                  <a:gd name="connsiteY1" fmla="*/ 183 h 2340617"/>
                  <a:gd name="connsiteX2" fmla="*/ 3066066 w 3109876"/>
                  <a:gd name="connsiteY2" fmla="*/ 369288 h 2340617"/>
                  <a:gd name="connsiteX3" fmla="*/ 3081743 w 3109876"/>
                  <a:gd name="connsiteY3" fmla="*/ 1853971 h 2340617"/>
                  <a:gd name="connsiteX4" fmla="*/ 2927834 w 3109876"/>
                  <a:gd name="connsiteY4" fmla="*/ 2252323 h 2340617"/>
                  <a:gd name="connsiteX5" fmla="*/ 2638123 w 3109876"/>
                  <a:gd name="connsiteY5" fmla="*/ 2324751 h 2340617"/>
                  <a:gd name="connsiteX6" fmla="*/ 2067755 w 3109876"/>
                  <a:gd name="connsiteY6" fmla="*/ 2324751 h 2340617"/>
                  <a:gd name="connsiteX7" fmla="*/ 1750884 w 3109876"/>
                  <a:gd name="connsiteY7" fmla="*/ 2152735 h 2340617"/>
                  <a:gd name="connsiteX8" fmla="*/ 1656785 w 3109876"/>
                  <a:gd name="connsiteY8" fmla="*/ 1783027 h 2340617"/>
                  <a:gd name="connsiteX9" fmla="*/ 1496198 w 3109876"/>
                  <a:gd name="connsiteY9" fmla="*/ 1655320 h 2340617"/>
                  <a:gd name="connsiteX10" fmla="*/ 856684 w 3109876"/>
                  <a:gd name="connsiteY10" fmla="*/ 1648183 h 2340617"/>
                  <a:gd name="connsiteX11" fmla="*/ 263105 w 3109876"/>
                  <a:gd name="connsiteY11" fmla="*/ 1611571 h 2340617"/>
                  <a:gd name="connsiteX12" fmla="*/ 39779 w 3109876"/>
                  <a:gd name="connsiteY12" fmla="*/ 1373705 h 2340617"/>
                  <a:gd name="connsiteX13" fmla="*/ 0 w 3109876"/>
                  <a:gd name="connsiteY13" fmla="*/ 488381 h 2340617"/>
                  <a:gd name="connsiteX14" fmla="*/ 193688 w 3109876"/>
                  <a:gd name="connsiteY14" fmla="*/ 31351 h 2340617"/>
                  <a:gd name="connsiteX0" fmla="*/ 230388 w 3109876"/>
                  <a:gd name="connsiteY0" fmla="*/ 32340 h 2368512"/>
                  <a:gd name="connsiteX1" fmla="*/ 2649185 w 3109876"/>
                  <a:gd name="connsiteY1" fmla="*/ 28078 h 2368512"/>
                  <a:gd name="connsiteX2" fmla="*/ 3066066 w 3109876"/>
                  <a:gd name="connsiteY2" fmla="*/ 397183 h 2368512"/>
                  <a:gd name="connsiteX3" fmla="*/ 3081743 w 3109876"/>
                  <a:gd name="connsiteY3" fmla="*/ 1881866 h 2368512"/>
                  <a:gd name="connsiteX4" fmla="*/ 2927834 w 3109876"/>
                  <a:gd name="connsiteY4" fmla="*/ 2280218 h 2368512"/>
                  <a:gd name="connsiteX5" fmla="*/ 2638123 w 3109876"/>
                  <a:gd name="connsiteY5" fmla="*/ 2352646 h 2368512"/>
                  <a:gd name="connsiteX6" fmla="*/ 2067755 w 3109876"/>
                  <a:gd name="connsiteY6" fmla="*/ 2352646 h 2368512"/>
                  <a:gd name="connsiteX7" fmla="*/ 1750884 w 3109876"/>
                  <a:gd name="connsiteY7" fmla="*/ 2180630 h 2368512"/>
                  <a:gd name="connsiteX8" fmla="*/ 1656785 w 3109876"/>
                  <a:gd name="connsiteY8" fmla="*/ 1810922 h 2368512"/>
                  <a:gd name="connsiteX9" fmla="*/ 1496198 w 3109876"/>
                  <a:gd name="connsiteY9" fmla="*/ 1683215 h 2368512"/>
                  <a:gd name="connsiteX10" fmla="*/ 856684 w 3109876"/>
                  <a:gd name="connsiteY10" fmla="*/ 1676078 h 2368512"/>
                  <a:gd name="connsiteX11" fmla="*/ 263105 w 3109876"/>
                  <a:gd name="connsiteY11" fmla="*/ 1639466 h 2368512"/>
                  <a:gd name="connsiteX12" fmla="*/ 39779 w 3109876"/>
                  <a:gd name="connsiteY12" fmla="*/ 1401600 h 2368512"/>
                  <a:gd name="connsiteX13" fmla="*/ 0 w 3109876"/>
                  <a:gd name="connsiteY13" fmla="*/ 516276 h 2368512"/>
                  <a:gd name="connsiteX14" fmla="*/ 230388 w 3109876"/>
                  <a:gd name="connsiteY14" fmla="*/ 32340 h 2368512"/>
                  <a:gd name="connsiteX0" fmla="*/ 230388 w 3109876"/>
                  <a:gd name="connsiteY0" fmla="*/ 5096 h 2341268"/>
                  <a:gd name="connsiteX1" fmla="*/ 2649185 w 3109876"/>
                  <a:gd name="connsiteY1" fmla="*/ 834 h 2341268"/>
                  <a:gd name="connsiteX2" fmla="*/ 3066066 w 3109876"/>
                  <a:gd name="connsiteY2" fmla="*/ 369939 h 2341268"/>
                  <a:gd name="connsiteX3" fmla="*/ 3081743 w 3109876"/>
                  <a:gd name="connsiteY3" fmla="*/ 1854622 h 2341268"/>
                  <a:gd name="connsiteX4" fmla="*/ 2927834 w 3109876"/>
                  <a:gd name="connsiteY4" fmla="*/ 2252974 h 2341268"/>
                  <a:gd name="connsiteX5" fmla="*/ 2638123 w 3109876"/>
                  <a:gd name="connsiteY5" fmla="*/ 2325402 h 2341268"/>
                  <a:gd name="connsiteX6" fmla="*/ 2067755 w 3109876"/>
                  <a:gd name="connsiteY6" fmla="*/ 2325402 h 2341268"/>
                  <a:gd name="connsiteX7" fmla="*/ 1750884 w 3109876"/>
                  <a:gd name="connsiteY7" fmla="*/ 2153386 h 2341268"/>
                  <a:gd name="connsiteX8" fmla="*/ 1656785 w 3109876"/>
                  <a:gd name="connsiteY8" fmla="*/ 1783678 h 2341268"/>
                  <a:gd name="connsiteX9" fmla="*/ 1496198 w 3109876"/>
                  <a:gd name="connsiteY9" fmla="*/ 1655971 h 2341268"/>
                  <a:gd name="connsiteX10" fmla="*/ 856684 w 3109876"/>
                  <a:gd name="connsiteY10" fmla="*/ 1648834 h 2341268"/>
                  <a:gd name="connsiteX11" fmla="*/ 263105 w 3109876"/>
                  <a:gd name="connsiteY11" fmla="*/ 1612222 h 2341268"/>
                  <a:gd name="connsiteX12" fmla="*/ 39779 w 3109876"/>
                  <a:gd name="connsiteY12" fmla="*/ 1374356 h 2341268"/>
                  <a:gd name="connsiteX13" fmla="*/ 0 w 3109876"/>
                  <a:gd name="connsiteY13" fmla="*/ 489032 h 2341268"/>
                  <a:gd name="connsiteX14" fmla="*/ 230388 w 3109876"/>
                  <a:gd name="connsiteY14" fmla="*/ 5096 h 2341268"/>
                  <a:gd name="connsiteX0" fmla="*/ 230388 w 3109876"/>
                  <a:gd name="connsiteY0" fmla="*/ 5096 h 2327790"/>
                  <a:gd name="connsiteX1" fmla="*/ 2649185 w 3109876"/>
                  <a:gd name="connsiteY1" fmla="*/ 834 h 2327790"/>
                  <a:gd name="connsiteX2" fmla="*/ 3066066 w 3109876"/>
                  <a:gd name="connsiteY2" fmla="*/ 369939 h 2327790"/>
                  <a:gd name="connsiteX3" fmla="*/ 3081743 w 3109876"/>
                  <a:gd name="connsiteY3" fmla="*/ 1854622 h 2327790"/>
                  <a:gd name="connsiteX4" fmla="*/ 2927834 w 3109876"/>
                  <a:gd name="connsiteY4" fmla="*/ 2252974 h 2327790"/>
                  <a:gd name="connsiteX5" fmla="*/ 2638123 w 3109876"/>
                  <a:gd name="connsiteY5" fmla="*/ 2325402 h 2327790"/>
                  <a:gd name="connsiteX6" fmla="*/ 2218115 w 3109876"/>
                  <a:gd name="connsiteY6" fmla="*/ 2258428 h 2327790"/>
                  <a:gd name="connsiteX7" fmla="*/ 2067755 w 3109876"/>
                  <a:gd name="connsiteY7" fmla="*/ 2325402 h 2327790"/>
                  <a:gd name="connsiteX8" fmla="*/ 1750884 w 3109876"/>
                  <a:gd name="connsiteY8" fmla="*/ 2153386 h 2327790"/>
                  <a:gd name="connsiteX9" fmla="*/ 1656785 w 3109876"/>
                  <a:gd name="connsiteY9" fmla="*/ 1783678 h 2327790"/>
                  <a:gd name="connsiteX10" fmla="*/ 1496198 w 3109876"/>
                  <a:gd name="connsiteY10" fmla="*/ 1655971 h 2327790"/>
                  <a:gd name="connsiteX11" fmla="*/ 856684 w 3109876"/>
                  <a:gd name="connsiteY11" fmla="*/ 1648834 h 2327790"/>
                  <a:gd name="connsiteX12" fmla="*/ 263105 w 3109876"/>
                  <a:gd name="connsiteY12" fmla="*/ 1612222 h 2327790"/>
                  <a:gd name="connsiteX13" fmla="*/ 39779 w 3109876"/>
                  <a:gd name="connsiteY13" fmla="*/ 1374356 h 2327790"/>
                  <a:gd name="connsiteX14" fmla="*/ 0 w 3109876"/>
                  <a:gd name="connsiteY14" fmla="*/ 489032 h 2327790"/>
                  <a:gd name="connsiteX15" fmla="*/ 230388 w 3109876"/>
                  <a:gd name="connsiteY15" fmla="*/ 5096 h 2327790"/>
                  <a:gd name="connsiteX0" fmla="*/ 230388 w 3109876"/>
                  <a:gd name="connsiteY0" fmla="*/ 5096 h 2341268"/>
                  <a:gd name="connsiteX1" fmla="*/ 2649185 w 3109876"/>
                  <a:gd name="connsiteY1" fmla="*/ 834 h 2341268"/>
                  <a:gd name="connsiteX2" fmla="*/ 3066066 w 3109876"/>
                  <a:gd name="connsiteY2" fmla="*/ 369939 h 2341268"/>
                  <a:gd name="connsiteX3" fmla="*/ 3081743 w 3109876"/>
                  <a:gd name="connsiteY3" fmla="*/ 1854622 h 2341268"/>
                  <a:gd name="connsiteX4" fmla="*/ 2927834 w 3109876"/>
                  <a:gd name="connsiteY4" fmla="*/ 2252974 h 2341268"/>
                  <a:gd name="connsiteX5" fmla="*/ 2638123 w 3109876"/>
                  <a:gd name="connsiteY5" fmla="*/ 2325402 h 2341268"/>
                  <a:gd name="connsiteX6" fmla="*/ 2067755 w 3109876"/>
                  <a:gd name="connsiteY6" fmla="*/ 2325402 h 2341268"/>
                  <a:gd name="connsiteX7" fmla="*/ 1750884 w 3109876"/>
                  <a:gd name="connsiteY7" fmla="*/ 2153386 h 2341268"/>
                  <a:gd name="connsiteX8" fmla="*/ 1656785 w 3109876"/>
                  <a:gd name="connsiteY8" fmla="*/ 1783678 h 2341268"/>
                  <a:gd name="connsiteX9" fmla="*/ 1496198 w 3109876"/>
                  <a:gd name="connsiteY9" fmla="*/ 1655971 h 2341268"/>
                  <a:gd name="connsiteX10" fmla="*/ 856684 w 3109876"/>
                  <a:gd name="connsiteY10" fmla="*/ 1648834 h 2341268"/>
                  <a:gd name="connsiteX11" fmla="*/ 263105 w 3109876"/>
                  <a:gd name="connsiteY11" fmla="*/ 1612222 h 2341268"/>
                  <a:gd name="connsiteX12" fmla="*/ 39779 w 3109876"/>
                  <a:gd name="connsiteY12" fmla="*/ 1374356 h 2341268"/>
                  <a:gd name="connsiteX13" fmla="*/ 0 w 3109876"/>
                  <a:gd name="connsiteY13" fmla="*/ 489032 h 2341268"/>
                  <a:gd name="connsiteX14" fmla="*/ 230388 w 3109876"/>
                  <a:gd name="connsiteY14" fmla="*/ 5096 h 2341268"/>
                  <a:gd name="connsiteX0" fmla="*/ 230388 w 3128293"/>
                  <a:gd name="connsiteY0" fmla="*/ 5096 h 2367555"/>
                  <a:gd name="connsiteX1" fmla="*/ 2649185 w 3128293"/>
                  <a:gd name="connsiteY1" fmla="*/ 834 h 2367555"/>
                  <a:gd name="connsiteX2" fmla="*/ 3066066 w 3128293"/>
                  <a:gd name="connsiteY2" fmla="*/ 369939 h 2367555"/>
                  <a:gd name="connsiteX3" fmla="*/ 3081743 w 3128293"/>
                  <a:gd name="connsiteY3" fmla="*/ 1854622 h 2367555"/>
                  <a:gd name="connsiteX4" fmla="*/ 2638123 w 3128293"/>
                  <a:gd name="connsiteY4" fmla="*/ 2325402 h 2367555"/>
                  <a:gd name="connsiteX5" fmla="*/ 2067755 w 3128293"/>
                  <a:gd name="connsiteY5" fmla="*/ 2325402 h 2367555"/>
                  <a:gd name="connsiteX6" fmla="*/ 1750884 w 3128293"/>
                  <a:gd name="connsiteY6" fmla="*/ 2153386 h 2367555"/>
                  <a:gd name="connsiteX7" fmla="*/ 1656785 w 3128293"/>
                  <a:gd name="connsiteY7" fmla="*/ 1783678 h 2367555"/>
                  <a:gd name="connsiteX8" fmla="*/ 1496198 w 3128293"/>
                  <a:gd name="connsiteY8" fmla="*/ 1655971 h 2367555"/>
                  <a:gd name="connsiteX9" fmla="*/ 856684 w 3128293"/>
                  <a:gd name="connsiteY9" fmla="*/ 1648834 h 2367555"/>
                  <a:gd name="connsiteX10" fmla="*/ 263105 w 3128293"/>
                  <a:gd name="connsiteY10" fmla="*/ 1612222 h 2367555"/>
                  <a:gd name="connsiteX11" fmla="*/ 39779 w 3128293"/>
                  <a:gd name="connsiteY11" fmla="*/ 1374356 h 2367555"/>
                  <a:gd name="connsiteX12" fmla="*/ 0 w 3128293"/>
                  <a:gd name="connsiteY12" fmla="*/ 489032 h 2367555"/>
                  <a:gd name="connsiteX13" fmla="*/ 230388 w 3128293"/>
                  <a:gd name="connsiteY13" fmla="*/ 5096 h 2367555"/>
                  <a:gd name="connsiteX0" fmla="*/ 230388 w 3107637"/>
                  <a:gd name="connsiteY0" fmla="*/ 5096 h 2327374"/>
                  <a:gd name="connsiteX1" fmla="*/ 2649185 w 3107637"/>
                  <a:gd name="connsiteY1" fmla="*/ 834 h 2327374"/>
                  <a:gd name="connsiteX2" fmla="*/ 3066066 w 3107637"/>
                  <a:gd name="connsiteY2" fmla="*/ 369939 h 2327374"/>
                  <a:gd name="connsiteX3" fmla="*/ 3081743 w 3107637"/>
                  <a:gd name="connsiteY3" fmla="*/ 1854622 h 2327374"/>
                  <a:gd name="connsiteX4" fmla="*/ 2968420 w 3107637"/>
                  <a:gd name="connsiteY4" fmla="*/ 2220950 h 2327374"/>
                  <a:gd name="connsiteX5" fmla="*/ 2067755 w 3107637"/>
                  <a:gd name="connsiteY5" fmla="*/ 2325402 h 2327374"/>
                  <a:gd name="connsiteX6" fmla="*/ 1750884 w 3107637"/>
                  <a:gd name="connsiteY6" fmla="*/ 2153386 h 2327374"/>
                  <a:gd name="connsiteX7" fmla="*/ 1656785 w 3107637"/>
                  <a:gd name="connsiteY7" fmla="*/ 1783678 h 2327374"/>
                  <a:gd name="connsiteX8" fmla="*/ 1496198 w 3107637"/>
                  <a:gd name="connsiteY8" fmla="*/ 1655971 h 2327374"/>
                  <a:gd name="connsiteX9" fmla="*/ 856684 w 3107637"/>
                  <a:gd name="connsiteY9" fmla="*/ 1648834 h 2327374"/>
                  <a:gd name="connsiteX10" fmla="*/ 263105 w 3107637"/>
                  <a:gd name="connsiteY10" fmla="*/ 1612222 h 2327374"/>
                  <a:gd name="connsiteX11" fmla="*/ 39779 w 3107637"/>
                  <a:gd name="connsiteY11" fmla="*/ 1374356 h 2327374"/>
                  <a:gd name="connsiteX12" fmla="*/ 0 w 3107637"/>
                  <a:gd name="connsiteY12" fmla="*/ 489032 h 2327374"/>
                  <a:gd name="connsiteX13" fmla="*/ 230388 w 3107637"/>
                  <a:gd name="connsiteY13" fmla="*/ 5096 h 2327374"/>
                  <a:gd name="connsiteX0" fmla="*/ 230388 w 3123243"/>
                  <a:gd name="connsiteY0" fmla="*/ 5096 h 2328053"/>
                  <a:gd name="connsiteX1" fmla="*/ 2649185 w 3123243"/>
                  <a:gd name="connsiteY1" fmla="*/ 834 h 2328053"/>
                  <a:gd name="connsiteX2" fmla="*/ 3066066 w 3123243"/>
                  <a:gd name="connsiteY2" fmla="*/ 369939 h 2328053"/>
                  <a:gd name="connsiteX3" fmla="*/ 3109268 w 3123243"/>
                  <a:gd name="connsiteY3" fmla="*/ 1767579 h 2328053"/>
                  <a:gd name="connsiteX4" fmla="*/ 2968420 w 3123243"/>
                  <a:gd name="connsiteY4" fmla="*/ 2220950 h 2328053"/>
                  <a:gd name="connsiteX5" fmla="*/ 2067755 w 3123243"/>
                  <a:gd name="connsiteY5" fmla="*/ 2325402 h 2328053"/>
                  <a:gd name="connsiteX6" fmla="*/ 1750884 w 3123243"/>
                  <a:gd name="connsiteY6" fmla="*/ 2153386 h 2328053"/>
                  <a:gd name="connsiteX7" fmla="*/ 1656785 w 3123243"/>
                  <a:gd name="connsiteY7" fmla="*/ 1783678 h 2328053"/>
                  <a:gd name="connsiteX8" fmla="*/ 1496198 w 3123243"/>
                  <a:gd name="connsiteY8" fmla="*/ 1655971 h 2328053"/>
                  <a:gd name="connsiteX9" fmla="*/ 856684 w 3123243"/>
                  <a:gd name="connsiteY9" fmla="*/ 1648834 h 2328053"/>
                  <a:gd name="connsiteX10" fmla="*/ 263105 w 3123243"/>
                  <a:gd name="connsiteY10" fmla="*/ 1612222 h 2328053"/>
                  <a:gd name="connsiteX11" fmla="*/ 39779 w 3123243"/>
                  <a:gd name="connsiteY11" fmla="*/ 1374356 h 2328053"/>
                  <a:gd name="connsiteX12" fmla="*/ 0 w 3123243"/>
                  <a:gd name="connsiteY12" fmla="*/ 489032 h 2328053"/>
                  <a:gd name="connsiteX13" fmla="*/ 230388 w 3123243"/>
                  <a:gd name="connsiteY13" fmla="*/ 5096 h 2328053"/>
                  <a:gd name="connsiteX0" fmla="*/ 230388 w 3110331"/>
                  <a:gd name="connsiteY0" fmla="*/ 5096 h 2328053"/>
                  <a:gd name="connsiteX1" fmla="*/ 2649185 w 3110331"/>
                  <a:gd name="connsiteY1" fmla="*/ 834 h 2328053"/>
                  <a:gd name="connsiteX2" fmla="*/ 3066066 w 3110331"/>
                  <a:gd name="connsiteY2" fmla="*/ 369939 h 2328053"/>
                  <a:gd name="connsiteX3" fmla="*/ 3034681 w 3110331"/>
                  <a:gd name="connsiteY3" fmla="*/ 404407 h 2328053"/>
                  <a:gd name="connsiteX4" fmla="*/ 3109268 w 3110331"/>
                  <a:gd name="connsiteY4" fmla="*/ 1767579 h 2328053"/>
                  <a:gd name="connsiteX5" fmla="*/ 2968420 w 3110331"/>
                  <a:gd name="connsiteY5" fmla="*/ 2220950 h 2328053"/>
                  <a:gd name="connsiteX6" fmla="*/ 2067755 w 3110331"/>
                  <a:gd name="connsiteY6" fmla="*/ 2325402 h 2328053"/>
                  <a:gd name="connsiteX7" fmla="*/ 1750884 w 3110331"/>
                  <a:gd name="connsiteY7" fmla="*/ 2153386 h 2328053"/>
                  <a:gd name="connsiteX8" fmla="*/ 1656785 w 3110331"/>
                  <a:gd name="connsiteY8" fmla="*/ 1783678 h 2328053"/>
                  <a:gd name="connsiteX9" fmla="*/ 1496198 w 3110331"/>
                  <a:gd name="connsiteY9" fmla="*/ 1655971 h 2328053"/>
                  <a:gd name="connsiteX10" fmla="*/ 856684 w 3110331"/>
                  <a:gd name="connsiteY10" fmla="*/ 1648834 h 2328053"/>
                  <a:gd name="connsiteX11" fmla="*/ 263105 w 3110331"/>
                  <a:gd name="connsiteY11" fmla="*/ 1612222 h 2328053"/>
                  <a:gd name="connsiteX12" fmla="*/ 39779 w 3110331"/>
                  <a:gd name="connsiteY12" fmla="*/ 1374356 h 2328053"/>
                  <a:gd name="connsiteX13" fmla="*/ 0 w 3110331"/>
                  <a:gd name="connsiteY13" fmla="*/ 489032 h 2328053"/>
                  <a:gd name="connsiteX14" fmla="*/ 230388 w 3110331"/>
                  <a:gd name="connsiteY14" fmla="*/ 5096 h 2328053"/>
                  <a:gd name="connsiteX0" fmla="*/ 230388 w 3113570"/>
                  <a:gd name="connsiteY0" fmla="*/ 5096 h 2328053"/>
                  <a:gd name="connsiteX1" fmla="*/ 2649185 w 3113570"/>
                  <a:gd name="connsiteY1" fmla="*/ 834 h 2328053"/>
                  <a:gd name="connsiteX2" fmla="*/ 3066066 w 3113570"/>
                  <a:gd name="connsiteY2" fmla="*/ 369939 h 2328053"/>
                  <a:gd name="connsiteX3" fmla="*/ 2942932 w 3113570"/>
                  <a:gd name="connsiteY3" fmla="*/ 682945 h 2328053"/>
                  <a:gd name="connsiteX4" fmla="*/ 3109268 w 3113570"/>
                  <a:gd name="connsiteY4" fmla="*/ 1767579 h 2328053"/>
                  <a:gd name="connsiteX5" fmla="*/ 2968420 w 3113570"/>
                  <a:gd name="connsiteY5" fmla="*/ 2220950 h 2328053"/>
                  <a:gd name="connsiteX6" fmla="*/ 2067755 w 3113570"/>
                  <a:gd name="connsiteY6" fmla="*/ 2325402 h 2328053"/>
                  <a:gd name="connsiteX7" fmla="*/ 1750884 w 3113570"/>
                  <a:gd name="connsiteY7" fmla="*/ 2153386 h 2328053"/>
                  <a:gd name="connsiteX8" fmla="*/ 1656785 w 3113570"/>
                  <a:gd name="connsiteY8" fmla="*/ 1783678 h 2328053"/>
                  <a:gd name="connsiteX9" fmla="*/ 1496198 w 3113570"/>
                  <a:gd name="connsiteY9" fmla="*/ 1655971 h 2328053"/>
                  <a:gd name="connsiteX10" fmla="*/ 856684 w 3113570"/>
                  <a:gd name="connsiteY10" fmla="*/ 1648834 h 2328053"/>
                  <a:gd name="connsiteX11" fmla="*/ 263105 w 3113570"/>
                  <a:gd name="connsiteY11" fmla="*/ 1612222 h 2328053"/>
                  <a:gd name="connsiteX12" fmla="*/ 39779 w 3113570"/>
                  <a:gd name="connsiteY12" fmla="*/ 1374356 h 2328053"/>
                  <a:gd name="connsiteX13" fmla="*/ 0 w 3113570"/>
                  <a:gd name="connsiteY13" fmla="*/ 489032 h 2328053"/>
                  <a:gd name="connsiteX14" fmla="*/ 230388 w 3113570"/>
                  <a:gd name="connsiteY14" fmla="*/ 5096 h 2328053"/>
                  <a:gd name="connsiteX0" fmla="*/ 230388 w 3123243"/>
                  <a:gd name="connsiteY0" fmla="*/ 5096 h 2328053"/>
                  <a:gd name="connsiteX1" fmla="*/ 2649185 w 3123243"/>
                  <a:gd name="connsiteY1" fmla="*/ 834 h 2328053"/>
                  <a:gd name="connsiteX2" fmla="*/ 3066066 w 3123243"/>
                  <a:gd name="connsiteY2" fmla="*/ 369939 h 2328053"/>
                  <a:gd name="connsiteX3" fmla="*/ 3109268 w 3123243"/>
                  <a:gd name="connsiteY3" fmla="*/ 1767579 h 2328053"/>
                  <a:gd name="connsiteX4" fmla="*/ 2968420 w 3123243"/>
                  <a:gd name="connsiteY4" fmla="*/ 2220950 h 2328053"/>
                  <a:gd name="connsiteX5" fmla="*/ 2067755 w 3123243"/>
                  <a:gd name="connsiteY5" fmla="*/ 2325402 h 2328053"/>
                  <a:gd name="connsiteX6" fmla="*/ 1750884 w 3123243"/>
                  <a:gd name="connsiteY6" fmla="*/ 2153386 h 2328053"/>
                  <a:gd name="connsiteX7" fmla="*/ 1656785 w 3123243"/>
                  <a:gd name="connsiteY7" fmla="*/ 1783678 h 2328053"/>
                  <a:gd name="connsiteX8" fmla="*/ 1496198 w 3123243"/>
                  <a:gd name="connsiteY8" fmla="*/ 1655971 h 2328053"/>
                  <a:gd name="connsiteX9" fmla="*/ 856684 w 3123243"/>
                  <a:gd name="connsiteY9" fmla="*/ 1648834 h 2328053"/>
                  <a:gd name="connsiteX10" fmla="*/ 263105 w 3123243"/>
                  <a:gd name="connsiteY10" fmla="*/ 1612222 h 2328053"/>
                  <a:gd name="connsiteX11" fmla="*/ 39779 w 3123243"/>
                  <a:gd name="connsiteY11" fmla="*/ 1374356 h 2328053"/>
                  <a:gd name="connsiteX12" fmla="*/ 0 w 3123243"/>
                  <a:gd name="connsiteY12" fmla="*/ 489032 h 2328053"/>
                  <a:gd name="connsiteX13" fmla="*/ 230388 w 3123243"/>
                  <a:gd name="connsiteY13" fmla="*/ 5096 h 2328053"/>
                  <a:gd name="connsiteX0" fmla="*/ 230388 w 3112218"/>
                  <a:gd name="connsiteY0" fmla="*/ 5096 h 2328053"/>
                  <a:gd name="connsiteX1" fmla="*/ 2649185 w 3112218"/>
                  <a:gd name="connsiteY1" fmla="*/ 834 h 2328053"/>
                  <a:gd name="connsiteX2" fmla="*/ 3066066 w 3112218"/>
                  <a:gd name="connsiteY2" fmla="*/ 369939 h 2328053"/>
                  <a:gd name="connsiteX3" fmla="*/ 3109268 w 3112218"/>
                  <a:gd name="connsiteY3" fmla="*/ 1767579 h 2328053"/>
                  <a:gd name="connsiteX4" fmla="*/ 2968420 w 3112218"/>
                  <a:gd name="connsiteY4" fmla="*/ 2220950 h 2328053"/>
                  <a:gd name="connsiteX5" fmla="*/ 2067755 w 3112218"/>
                  <a:gd name="connsiteY5" fmla="*/ 2325402 h 2328053"/>
                  <a:gd name="connsiteX6" fmla="*/ 1750884 w 3112218"/>
                  <a:gd name="connsiteY6" fmla="*/ 2153386 h 2328053"/>
                  <a:gd name="connsiteX7" fmla="*/ 1656785 w 3112218"/>
                  <a:gd name="connsiteY7" fmla="*/ 1783678 h 2328053"/>
                  <a:gd name="connsiteX8" fmla="*/ 1496198 w 3112218"/>
                  <a:gd name="connsiteY8" fmla="*/ 1655971 h 2328053"/>
                  <a:gd name="connsiteX9" fmla="*/ 856684 w 3112218"/>
                  <a:gd name="connsiteY9" fmla="*/ 1648834 h 2328053"/>
                  <a:gd name="connsiteX10" fmla="*/ 263105 w 3112218"/>
                  <a:gd name="connsiteY10" fmla="*/ 1612222 h 2328053"/>
                  <a:gd name="connsiteX11" fmla="*/ 39779 w 3112218"/>
                  <a:gd name="connsiteY11" fmla="*/ 1374356 h 2328053"/>
                  <a:gd name="connsiteX12" fmla="*/ 0 w 3112218"/>
                  <a:gd name="connsiteY12" fmla="*/ 489032 h 2328053"/>
                  <a:gd name="connsiteX13" fmla="*/ 230388 w 3112218"/>
                  <a:gd name="connsiteY13" fmla="*/ 5096 h 2328053"/>
                  <a:gd name="connsiteX0" fmla="*/ 230388 w 3116631"/>
                  <a:gd name="connsiteY0" fmla="*/ 5096 h 2328053"/>
                  <a:gd name="connsiteX1" fmla="*/ 2649185 w 3116631"/>
                  <a:gd name="connsiteY1" fmla="*/ 834 h 2328053"/>
                  <a:gd name="connsiteX2" fmla="*/ 3066066 w 3116631"/>
                  <a:gd name="connsiteY2" fmla="*/ 369939 h 2328053"/>
                  <a:gd name="connsiteX3" fmla="*/ 3109268 w 3116631"/>
                  <a:gd name="connsiteY3" fmla="*/ 1767579 h 2328053"/>
                  <a:gd name="connsiteX4" fmla="*/ 2968420 w 3116631"/>
                  <a:gd name="connsiteY4" fmla="*/ 2220950 h 2328053"/>
                  <a:gd name="connsiteX5" fmla="*/ 2067755 w 3116631"/>
                  <a:gd name="connsiteY5" fmla="*/ 2325402 h 2328053"/>
                  <a:gd name="connsiteX6" fmla="*/ 1750884 w 3116631"/>
                  <a:gd name="connsiteY6" fmla="*/ 2153386 h 2328053"/>
                  <a:gd name="connsiteX7" fmla="*/ 1656785 w 3116631"/>
                  <a:gd name="connsiteY7" fmla="*/ 1783678 h 2328053"/>
                  <a:gd name="connsiteX8" fmla="*/ 1496198 w 3116631"/>
                  <a:gd name="connsiteY8" fmla="*/ 1655971 h 2328053"/>
                  <a:gd name="connsiteX9" fmla="*/ 856684 w 3116631"/>
                  <a:gd name="connsiteY9" fmla="*/ 1648834 h 2328053"/>
                  <a:gd name="connsiteX10" fmla="*/ 263105 w 3116631"/>
                  <a:gd name="connsiteY10" fmla="*/ 1612222 h 2328053"/>
                  <a:gd name="connsiteX11" fmla="*/ 39779 w 3116631"/>
                  <a:gd name="connsiteY11" fmla="*/ 1374356 h 2328053"/>
                  <a:gd name="connsiteX12" fmla="*/ 0 w 3116631"/>
                  <a:gd name="connsiteY12" fmla="*/ 489032 h 2328053"/>
                  <a:gd name="connsiteX13" fmla="*/ 230388 w 3116631"/>
                  <a:gd name="connsiteY13" fmla="*/ 5096 h 2328053"/>
                  <a:gd name="connsiteX0" fmla="*/ 230388 w 3109996"/>
                  <a:gd name="connsiteY0" fmla="*/ 5096 h 2328053"/>
                  <a:gd name="connsiteX1" fmla="*/ 2649185 w 3109996"/>
                  <a:gd name="connsiteY1" fmla="*/ 834 h 2328053"/>
                  <a:gd name="connsiteX2" fmla="*/ 3066066 w 3109996"/>
                  <a:gd name="connsiteY2" fmla="*/ 369939 h 2328053"/>
                  <a:gd name="connsiteX3" fmla="*/ 3109268 w 3109996"/>
                  <a:gd name="connsiteY3" fmla="*/ 1767579 h 2328053"/>
                  <a:gd name="connsiteX4" fmla="*/ 2968420 w 3109996"/>
                  <a:gd name="connsiteY4" fmla="*/ 2220950 h 2328053"/>
                  <a:gd name="connsiteX5" fmla="*/ 2067755 w 3109996"/>
                  <a:gd name="connsiteY5" fmla="*/ 2325402 h 2328053"/>
                  <a:gd name="connsiteX6" fmla="*/ 1750884 w 3109996"/>
                  <a:gd name="connsiteY6" fmla="*/ 2153386 h 2328053"/>
                  <a:gd name="connsiteX7" fmla="*/ 1656785 w 3109996"/>
                  <a:gd name="connsiteY7" fmla="*/ 1783678 h 2328053"/>
                  <a:gd name="connsiteX8" fmla="*/ 1496198 w 3109996"/>
                  <a:gd name="connsiteY8" fmla="*/ 1655971 h 2328053"/>
                  <a:gd name="connsiteX9" fmla="*/ 856684 w 3109996"/>
                  <a:gd name="connsiteY9" fmla="*/ 1648834 h 2328053"/>
                  <a:gd name="connsiteX10" fmla="*/ 263105 w 3109996"/>
                  <a:gd name="connsiteY10" fmla="*/ 1612222 h 2328053"/>
                  <a:gd name="connsiteX11" fmla="*/ 39779 w 3109996"/>
                  <a:gd name="connsiteY11" fmla="*/ 1374356 h 2328053"/>
                  <a:gd name="connsiteX12" fmla="*/ 0 w 3109996"/>
                  <a:gd name="connsiteY12" fmla="*/ 489032 h 2328053"/>
                  <a:gd name="connsiteX13" fmla="*/ 230388 w 3109996"/>
                  <a:gd name="connsiteY13" fmla="*/ 5096 h 2328053"/>
                  <a:gd name="connsiteX0" fmla="*/ 230388 w 3113923"/>
                  <a:gd name="connsiteY0" fmla="*/ 5096 h 2327968"/>
                  <a:gd name="connsiteX1" fmla="*/ 2649185 w 3113923"/>
                  <a:gd name="connsiteY1" fmla="*/ 834 h 2327968"/>
                  <a:gd name="connsiteX2" fmla="*/ 3066066 w 3113923"/>
                  <a:gd name="connsiteY2" fmla="*/ 369939 h 2327968"/>
                  <a:gd name="connsiteX3" fmla="*/ 3100093 w 3113923"/>
                  <a:gd name="connsiteY3" fmla="*/ 1776283 h 2327968"/>
                  <a:gd name="connsiteX4" fmla="*/ 2968420 w 3113923"/>
                  <a:gd name="connsiteY4" fmla="*/ 2220950 h 2327968"/>
                  <a:gd name="connsiteX5" fmla="*/ 2067755 w 3113923"/>
                  <a:gd name="connsiteY5" fmla="*/ 2325402 h 2327968"/>
                  <a:gd name="connsiteX6" fmla="*/ 1750884 w 3113923"/>
                  <a:gd name="connsiteY6" fmla="*/ 2153386 h 2327968"/>
                  <a:gd name="connsiteX7" fmla="*/ 1656785 w 3113923"/>
                  <a:gd name="connsiteY7" fmla="*/ 1783678 h 2327968"/>
                  <a:gd name="connsiteX8" fmla="*/ 1496198 w 3113923"/>
                  <a:gd name="connsiteY8" fmla="*/ 1655971 h 2327968"/>
                  <a:gd name="connsiteX9" fmla="*/ 856684 w 3113923"/>
                  <a:gd name="connsiteY9" fmla="*/ 1648834 h 2327968"/>
                  <a:gd name="connsiteX10" fmla="*/ 263105 w 3113923"/>
                  <a:gd name="connsiteY10" fmla="*/ 1612222 h 2327968"/>
                  <a:gd name="connsiteX11" fmla="*/ 39779 w 3113923"/>
                  <a:gd name="connsiteY11" fmla="*/ 1374356 h 2327968"/>
                  <a:gd name="connsiteX12" fmla="*/ 0 w 3113923"/>
                  <a:gd name="connsiteY12" fmla="*/ 489032 h 2327968"/>
                  <a:gd name="connsiteX13" fmla="*/ 230388 w 3113923"/>
                  <a:gd name="connsiteY13" fmla="*/ 5096 h 2327968"/>
                  <a:gd name="connsiteX0" fmla="*/ 230388 w 3110585"/>
                  <a:gd name="connsiteY0" fmla="*/ 5096 h 2327968"/>
                  <a:gd name="connsiteX1" fmla="*/ 2649185 w 3110585"/>
                  <a:gd name="connsiteY1" fmla="*/ 834 h 2327968"/>
                  <a:gd name="connsiteX2" fmla="*/ 3066066 w 3110585"/>
                  <a:gd name="connsiteY2" fmla="*/ 369939 h 2327968"/>
                  <a:gd name="connsiteX3" fmla="*/ 3100093 w 3110585"/>
                  <a:gd name="connsiteY3" fmla="*/ 1776283 h 2327968"/>
                  <a:gd name="connsiteX4" fmla="*/ 2968420 w 3110585"/>
                  <a:gd name="connsiteY4" fmla="*/ 2220950 h 2327968"/>
                  <a:gd name="connsiteX5" fmla="*/ 2067755 w 3110585"/>
                  <a:gd name="connsiteY5" fmla="*/ 2325402 h 2327968"/>
                  <a:gd name="connsiteX6" fmla="*/ 1750884 w 3110585"/>
                  <a:gd name="connsiteY6" fmla="*/ 2153386 h 2327968"/>
                  <a:gd name="connsiteX7" fmla="*/ 1656785 w 3110585"/>
                  <a:gd name="connsiteY7" fmla="*/ 1783678 h 2327968"/>
                  <a:gd name="connsiteX8" fmla="*/ 1496198 w 3110585"/>
                  <a:gd name="connsiteY8" fmla="*/ 1655971 h 2327968"/>
                  <a:gd name="connsiteX9" fmla="*/ 856684 w 3110585"/>
                  <a:gd name="connsiteY9" fmla="*/ 1648834 h 2327968"/>
                  <a:gd name="connsiteX10" fmla="*/ 263105 w 3110585"/>
                  <a:gd name="connsiteY10" fmla="*/ 1612222 h 2327968"/>
                  <a:gd name="connsiteX11" fmla="*/ 39779 w 3110585"/>
                  <a:gd name="connsiteY11" fmla="*/ 1374356 h 2327968"/>
                  <a:gd name="connsiteX12" fmla="*/ 0 w 3110585"/>
                  <a:gd name="connsiteY12" fmla="*/ 489032 h 2327968"/>
                  <a:gd name="connsiteX13" fmla="*/ 230388 w 3110585"/>
                  <a:gd name="connsiteY13" fmla="*/ 5096 h 2327968"/>
                  <a:gd name="connsiteX0" fmla="*/ 230388 w 3105135"/>
                  <a:gd name="connsiteY0" fmla="*/ 5096 h 2327968"/>
                  <a:gd name="connsiteX1" fmla="*/ 2649185 w 3105135"/>
                  <a:gd name="connsiteY1" fmla="*/ 834 h 2327968"/>
                  <a:gd name="connsiteX2" fmla="*/ 3066066 w 3105135"/>
                  <a:gd name="connsiteY2" fmla="*/ 369939 h 2327968"/>
                  <a:gd name="connsiteX3" fmla="*/ 3100093 w 3105135"/>
                  <a:gd name="connsiteY3" fmla="*/ 1776283 h 2327968"/>
                  <a:gd name="connsiteX4" fmla="*/ 2968420 w 3105135"/>
                  <a:gd name="connsiteY4" fmla="*/ 2220950 h 2327968"/>
                  <a:gd name="connsiteX5" fmla="*/ 2067755 w 3105135"/>
                  <a:gd name="connsiteY5" fmla="*/ 2325402 h 2327968"/>
                  <a:gd name="connsiteX6" fmla="*/ 1750884 w 3105135"/>
                  <a:gd name="connsiteY6" fmla="*/ 2153386 h 2327968"/>
                  <a:gd name="connsiteX7" fmla="*/ 1656785 w 3105135"/>
                  <a:gd name="connsiteY7" fmla="*/ 1783678 h 2327968"/>
                  <a:gd name="connsiteX8" fmla="*/ 1496198 w 3105135"/>
                  <a:gd name="connsiteY8" fmla="*/ 1655971 h 2327968"/>
                  <a:gd name="connsiteX9" fmla="*/ 856684 w 3105135"/>
                  <a:gd name="connsiteY9" fmla="*/ 1648834 h 2327968"/>
                  <a:gd name="connsiteX10" fmla="*/ 263105 w 3105135"/>
                  <a:gd name="connsiteY10" fmla="*/ 1612222 h 2327968"/>
                  <a:gd name="connsiteX11" fmla="*/ 39779 w 3105135"/>
                  <a:gd name="connsiteY11" fmla="*/ 1374356 h 2327968"/>
                  <a:gd name="connsiteX12" fmla="*/ 0 w 3105135"/>
                  <a:gd name="connsiteY12" fmla="*/ 489032 h 2327968"/>
                  <a:gd name="connsiteX13" fmla="*/ 230388 w 3105135"/>
                  <a:gd name="connsiteY13" fmla="*/ 5096 h 2327968"/>
                  <a:gd name="connsiteX0" fmla="*/ 230388 w 3107371"/>
                  <a:gd name="connsiteY0" fmla="*/ 34273 h 2357145"/>
                  <a:gd name="connsiteX1" fmla="*/ 2649185 w 3107371"/>
                  <a:gd name="connsiteY1" fmla="*/ 30011 h 2357145"/>
                  <a:gd name="connsiteX2" fmla="*/ 3084416 w 3107371"/>
                  <a:gd name="connsiteY2" fmla="*/ 425229 h 2357145"/>
                  <a:gd name="connsiteX3" fmla="*/ 3100093 w 3107371"/>
                  <a:gd name="connsiteY3" fmla="*/ 1805460 h 2357145"/>
                  <a:gd name="connsiteX4" fmla="*/ 2968420 w 3107371"/>
                  <a:gd name="connsiteY4" fmla="*/ 2250127 h 2357145"/>
                  <a:gd name="connsiteX5" fmla="*/ 2067755 w 3107371"/>
                  <a:gd name="connsiteY5" fmla="*/ 2354579 h 2357145"/>
                  <a:gd name="connsiteX6" fmla="*/ 1750884 w 3107371"/>
                  <a:gd name="connsiteY6" fmla="*/ 2182563 h 2357145"/>
                  <a:gd name="connsiteX7" fmla="*/ 1656785 w 3107371"/>
                  <a:gd name="connsiteY7" fmla="*/ 1812855 h 2357145"/>
                  <a:gd name="connsiteX8" fmla="*/ 1496198 w 3107371"/>
                  <a:gd name="connsiteY8" fmla="*/ 1685148 h 2357145"/>
                  <a:gd name="connsiteX9" fmla="*/ 856684 w 3107371"/>
                  <a:gd name="connsiteY9" fmla="*/ 1678011 h 2357145"/>
                  <a:gd name="connsiteX10" fmla="*/ 263105 w 3107371"/>
                  <a:gd name="connsiteY10" fmla="*/ 1641399 h 2357145"/>
                  <a:gd name="connsiteX11" fmla="*/ 39779 w 3107371"/>
                  <a:gd name="connsiteY11" fmla="*/ 1403533 h 2357145"/>
                  <a:gd name="connsiteX12" fmla="*/ 0 w 3107371"/>
                  <a:gd name="connsiteY12" fmla="*/ 518209 h 2357145"/>
                  <a:gd name="connsiteX13" fmla="*/ 230388 w 3107371"/>
                  <a:gd name="connsiteY13" fmla="*/ 34273 h 2357145"/>
                  <a:gd name="connsiteX0" fmla="*/ 230388 w 3107371"/>
                  <a:gd name="connsiteY0" fmla="*/ 34273 h 2357145"/>
                  <a:gd name="connsiteX1" fmla="*/ 2649185 w 3107371"/>
                  <a:gd name="connsiteY1" fmla="*/ 30011 h 2357145"/>
                  <a:gd name="connsiteX2" fmla="*/ 3084416 w 3107371"/>
                  <a:gd name="connsiteY2" fmla="*/ 425229 h 2357145"/>
                  <a:gd name="connsiteX3" fmla="*/ 3100093 w 3107371"/>
                  <a:gd name="connsiteY3" fmla="*/ 1805460 h 2357145"/>
                  <a:gd name="connsiteX4" fmla="*/ 2968420 w 3107371"/>
                  <a:gd name="connsiteY4" fmla="*/ 2250127 h 2357145"/>
                  <a:gd name="connsiteX5" fmla="*/ 2067755 w 3107371"/>
                  <a:gd name="connsiteY5" fmla="*/ 2354579 h 2357145"/>
                  <a:gd name="connsiteX6" fmla="*/ 1750884 w 3107371"/>
                  <a:gd name="connsiteY6" fmla="*/ 2182563 h 2357145"/>
                  <a:gd name="connsiteX7" fmla="*/ 1656785 w 3107371"/>
                  <a:gd name="connsiteY7" fmla="*/ 1812855 h 2357145"/>
                  <a:gd name="connsiteX8" fmla="*/ 1496198 w 3107371"/>
                  <a:gd name="connsiteY8" fmla="*/ 1685148 h 2357145"/>
                  <a:gd name="connsiteX9" fmla="*/ 856684 w 3107371"/>
                  <a:gd name="connsiteY9" fmla="*/ 1678011 h 2357145"/>
                  <a:gd name="connsiteX10" fmla="*/ 263105 w 3107371"/>
                  <a:gd name="connsiteY10" fmla="*/ 1641399 h 2357145"/>
                  <a:gd name="connsiteX11" fmla="*/ 39779 w 3107371"/>
                  <a:gd name="connsiteY11" fmla="*/ 1403533 h 2357145"/>
                  <a:gd name="connsiteX12" fmla="*/ 0 w 3107371"/>
                  <a:gd name="connsiteY12" fmla="*/ 518209 h 2357145"/>
                  <a:gd name="connsiteX13" fmla="*/ 230388 w 3107371"/>
                  <a:gd name="connsiteY13" fmla="*/ 34273 h 2357145"/>
                  <a:gd name="connsiteX0" fmla="*/ 279338 w 3168619"/>
                  <a:gd name="connsiteY0" fmla="*/ 57115 h 2379987"/>
                  <a:gd name="connsiteX1" fmla="*/ 2826584 w 3168619"/>
                  <a:gd name="connsiteY1" fmla="*/ 52853 h 2379987"/>
                  <a:gd name="connsiteX2" fmla="*/ 3133366 w 3168619"/>
                  <a:gd name="connsiteY2" fmla="*/ 448071 h 2379987"/>
                  <a:gd name="connsiteX3" fmla="*/ 3149043 w 3168619"/>
                  <a:gd name="connsiteY3" fmla="*/ 1828302 h 2379987"/>
                  <a:gd name="connsiteX4" fmla="*/ 3017370 w 3168619"/>
                  <a:gd name="connsiteY4" fmla="*/ 2272969 h 2379987"/>
                  <a:gd name="connsiteX5" fmla="*/ 2116705 w 3168619"/>
                  <a:gd name="connsiteY5" fmla="*/ 2377421 h 2379987"/>
                  <a:gd name="connsiteX6" fmla="*/ 1799834 w 3168619"/>
                  <a:gd name="connsiteY6" fmla="*/ 2205405 h 2379987"/>
                  <a:gd name="connsiteX7" fmla="*/ 1705735 w 3168619"/>
                  <a:gd name="connsiteY7" fmla="*/ 1835697 h 2379987"/>
                  <a:gd name="connsiteX8" fmla="*/ 1545148 w 3168619"/>
                  <a:gd name="connsiteY8" fmla="*/ 1707990 h 2379987"/>
                  <a:gd name="connsiteX9" fmla="*/ 905634 w 3168619"/>
                  <a:gd name="connsiteY9" fmla="*/ 1700853 h 2379987"/>
                  <a:gd name="connsiteX10" fmla="*/ 312055 w 3168619"/>
                  <a:gd name="connsiteY10" fmla="*/ 1664241 h 2379987"/>
                  <a:gd name="connsiteX11" fmla="*/ 88729 w 3168619"/>
                  <a:gd name="connsiteY11" fmla="*/ 1426375 h 2379987"/>
                  <a:gd name="connsiteX12" fmla="*/ 48950 w 3168619"/>
                  <a:gd name="connsiteY12" fmla="*/ 541051 h 2379987"/>
                  <a:gd name="connsiteX13" fmla="*/ 279338 w 3168619"/>
                  <a:gd name="connsiteY13" fmla="*/ 57115 h 2379987"/>
                  <a:gd name="connsiteX0" fmla="*/ 279338 w 3168619"/>
                  <a:gd name="connsiteY0" fmla="*/ 38312 h 2361184"/>
                  <a:gd name="connsiteX1" fmla="*/ 2826584 w 3168619"/>
                  <a:gd name="connsiteY1" fmla="*/ 34050 h 2361184"/>
                  <a:gd name="connsiteX2" fmla="*/ 3133366 w 3168619"/>
                  <a:gd name="connsiteY2" fmla="*/ 429268 h 2361184"/>
                  <a:gd name="connsiteX3" fmla="*/ 3149043 w 3168619"/>
                  <a:gd name="connsiteY3" fmla="*/ 1809499 h 2361184"/>
                  <a:gd name="connsiteX4" fmla="*/ 3017370 w 3168619"/>
                  <a:gd name="connsiteY4" fmla="*/ 2254166 h 2361184"/>
                  <a:gd name="connsiteX5" fmla="*/ 2116705 w 3168619"/>
                  <a:gd name="connsiteY5" fmla="*/ 2358618 h 2361184"/>
                  <a:gd name="connsiteX6" fmla="*/ 1799834 w 3168619"/>
                  <a:gd name="connsiteY6" fmla="*/ 2186602 h 2361184"/>
                  <a:gd name="connsiteX7" fmla="*/ 1705735 w 3168619"/>
                  <a:gd name="connsiteY7" fmla="*/ 1816894 h 2361184"/>
                  <a:gd name="connsiteX8" fmla="*/ 1545148 w 3168619"/>
                  <a:gd name="connsiteY8" fmla="*/ 1689187 h 2361184"/>
                  <a:gd name="connsiteX9" fmla="*/ 905634 w 3168619"/>
                  <a:gd name="connsiteY9" fmla="*/ 1682050 h 2361184"/>
                  <a:gd name="connsiteX10" fmla="*/ 312055 w 3168619"/>
                  <a:gd name="connsiteY10" fmla="*/ 1645438 h 2361184"/>
                  <a:gd name="connsiteX11" fmla="*/ 88729 w 3168619"/>
                  <a:gd name="connsiteY11" fmla="*/ 1407572 h 2361184"/>
                  <a:gd name="connsiteX12" fmla="*/ 48950 w 3168619"/>
                  <a:gd name="connsiteY12" fmla="*/ 522248 h 2361184"/>
                  <a:gd name="connsiteX13" fmla="*/ 279338 w 3168619"/>
                  <a:gd name="connsiteY13" fmla="*/ 38312 h 2361184"/>
                  <a:gd name="connsiteX0" fmla="*/ 283491 w 3168836"/>
                  <a:gd name="connsiteY0" fmla="*/ 41622 h 2364494"/>
                  <a:gd name="connsiteX1" fmla="*/ 2894961 w 3168836"/>
                  <a:gd name="connsiteY1" fmla="*/ 28655 h 2364494"/>
                  <a:gd name="connsiteX2" fmla="*/ 3137519 w 3168836"/>
                  <a:gd name="connsiteY2" fmla="*/ 432578 h 2364494"/>
                  <a:gd name="connsiteX3" fmla="*/ 3153196 w 3168836"/>
                  <a:gd name="connsiteY3" fmla="*/ 1812809 h 2364494"/>
                  <a:gd name="connsiteX4" fmla="*/ 3021523 w 3168836"/>
                  <a:gd name="connsiteY4" fmla="*/ 2257476 h 2364494"/>
                  <a:gd name="connsiteX5" fmla="*/ 2120858 w 3168836"/>
                  <a:gd name="connsiteY5" fmla="*/ 2361928 h 2364494"/>
                  <a:gd name="connsiteX6" fmla="*/ 1803987 w 3168836"/>
                  <a:gd name="connsiteY6" fmla="*/ 2189912 h 2364494"/>
                  <a:gd name="connsiteX7" fmla="*/ 1709888 w 3168836"/>
                  <a:gd name="connsiteY7" fmla="*/ 1820204 h 2364494"/>
                  <a:gd name="connsiteX8" fmla="*/ 1549301 w 3168836"/>
                  <a:gd name="connsiteY8" fmla="*/ 1692497 h 2364494"/>
                  <a:gd name="connsiteX9" fmla="*/ 909787 w 3168836"/>
                  <a:gd name="connsiteY9" fmla="*/ 1685360 h 2364494"/>
                  <a:gd name="connsiteX10" fmla="*/ 316208 w 3168836"/>
                  <a:gd name="connsiteY10" fmla="*/ 1648748 h 2364494"/>
                  <a:gd name="connsiteX11" fmla="*/ 92882 w 3168836"/>
                  <a:gd name="connsiteY11" fmla="*/ 1410882 h 2364494"/>
                  <a:gd name="connsiteX12" fmla="*/ 53103 w 3168836"/>
                  <a:gd name="connsiteY12" fmla="*/ 525558 h 2364494"/>
                  <a:gd name="connsiteX13" fmla="*/ 283491 w 3168836"/>
                  <a:gd name="connsiteY13" fmla="*/ 41622 h 2364494"/>
                  <a:gd name="connsiteX0" fmla="*/ 282302 w 3168736"/>
                  <a:gd name="connsiteY0" fmla="*/ 32579 h 2355451"/>
                  <a:gd name="connsiteX1" fmla="*/ 2875422 w 3168736"/>
                  <a:gd name="connsiteY1" fmla="*/ 45725 h 2355451"/>
                  <a:gd name="connsiteX2" fmla="*/ 3136330 w 3168736"/>
                  <a:gd name="connsiteY2" fmla="*/ 423535 h 2355451"/>
                  <a:gd name="connsiteX3" fmla="*/ 3152007 w 3168736"/>
                  <a:gd name="connsiteY3" fmla="*/ 1803766 h 2355451"/>
                  <a:gd name="connsiteX4" fmla="*/ 3020334 w 3168736"/>
                  <a:gd name="connsiteY4" fmla="*/ 2248433 h 2355451"/>
                  <a:gd name="connsiteX5" fmla="*/ 2119669 w 3168736"/>
                  <a:gd name="connsiteY5" fmla="*/ 2352885 h 2355451"/>
                  <a:gd name="connsiteX6" fmla="*/ 1802798 w 3168736"/>
                  <a:gd name="connsiteY6" fmla="*/ 2180869 h 2355451"/>
                  <a:gd name="connsiteX7" fmla="*/ 1708699 w 3168736"/>
                  <a:gd name="connsiteY7" fmla="*/ 1811161 h 2355451"/>
                  <a:gd name="connsiteX8" fmla="*/ 1548112 w 3168736"/>
                  <a:gd name="connsiteY8" fmla="*/ 1683454 h 2355451"/>
                  <a:gd name="connsiteX9" fmla="*/ 908598 w 3168736"/>
                  <a:gd name="connsiteY9" fmla="*/ 1676317 h 2355451"/>
                  <a:gd name="connsiteX10" fmla="*/ 315019 w 3168736"/>
                  <a:gd name="connsiteY10" fmla="*/ 1639705 h 2355451"/>
                  <a:gd name="connsiteX11" fmla="*/ 91693 w 3168736"/>
                  <a:gd name="connsiteY11" fmla="*/ 1401839 h 2355451"/>
                  <a:gd name="connsiteX12" fmla="*/ 51914 w 3168736"/>
                  <a:gd name="connsiteY12" fmla="*/ 516515 h 2355451"/>
                  <a:gd name="connsiteX13" fmla="*/ 282302 w 3168736"/>
                  <a:gd name="connsiteY13" fmla="*/ 32579 h 2355451"/>
                  <a:gd name="connsiteX0" fmla="*/ 345627 w 3121961"/>
                  <a:gd name="connsiteY0" fmla="*/ 48288 h 2371160"/>
                  <a:gd name="connsiteX1" fmla="*/ 2828648 w 3121961"/>
                  <a:gd name="connsiteY1" fmla="*/ 61434 h 2371160"/>
                  <a:gd name="connsiteX2" fmla="*/ 3089556 w 3121961"/>
                  <a:gd name="connsiteY2" fmla="*/ 439244 h 2371160"/>
                  <a:gd name="connsiteX3" fmla="*/ 3105233 w 3121961"/>
                  <a:gd name="connsiteY3" fmla="*/ 1819475 h 2371160"/>
                  <a:gd name="connsiteX4" fmla="*/ 2973560 w 3121961"/>
                  <a:gd name="connsiteY4" fmla="*/ 2264142 h 2371160"/>
                  <a:gd name="connsiteX5" fmla="*/ 2072895 w 3121961"/>
                  <a:gd name="connsiteY5" fmla="*/ 2368594 h 2371160"/>
                  <a:gd name="connsiteX6" fmla="*/ 1756024 w 3121961"/>
                  <a:gd name="connsiteY6" fmla="*/ 2196578 h 2371160"/>
                  <a:gd name="connsiteX7" fmla="*/ 1661925 w 3121961"/>
                  <a:gd name="connsiteY7" fmla="*/ 1826870 h 2371160"/>
                  <a:gd name="connsiteX8" fmla="*/ 1501338 w 3121961"/>
                  <a:gd name="connsiteY8" fmla="*/ 1699163 h 2371160"/>
                  <a:gd name="connsiteX9" fmla="*/ 861824 w 3121961"/>
                  <a:gd name="connsiteY9" fmla="*/ 1692026 h 2371160"/>
                  <a:gd name="connsiteX10" fmla="*/ 268245 w 3121961"/>
                  <a:gd name="connsiteY10" fmla="*/ 1655414 h 2371160"/>
                  <a:gd name="connsiteX11" fmla="*/ 44919 w 3121961"/>
                  <a:gd name="connsiteY11" fmla="*/ 1417548 h 2371160"/>
                  <a:gd name="connsiteX12" fmla="*/ 5140 w 3121961"/>
                  <a:gd name="connsiteY12" fmla="*/ 532224 h 2371160"/>
                  <a:gd name="connsiteX13" fmla="*/ 345627 w 3121961"/>
                  <a:gd name="connsiteY13" fmla="*/ 48288 h 2371160"/>
                  <a:gd name="connsiteX0" fmla="*/ 340487 w 3116821"/>
                  <a:gd name="connsiteY0" fmla="*/ 22199 h 2345071"/>
                  <a:gd name="connsiteX1" fmla="*/ 2823508 w 3116821"/>
                  <a:gd name="connsiteY1" fmla="*/ 35345 h 2345071"/>
                  <a:gd name="connsiteX2" fmla="*/ 3084416 w 3116821"/>
                  <a:gd name="connsiteY2" fmla="*/ 413155 h 2345071"/>
                  <a:gd name="connsiteX3" fmla="*/ 3100093 w 3116821"/>
                  <a:gd name="connsiteY3" fmla="*/ 1793386 h 2345071"/>
                  <a:gd name="connsiteX4" fmla="*/ 2968420 w 3116821"/>
                  <a:gd name="connsiteY4" fmla="*/ 2238053 h 2345071"/>
                  <a:gd name="connsiteX5" fmla="*/ 2067755 w 3116821"/>
                  <a:gd name="connsiteY5" fmla="*/ 2342505 h 2345071"/>
                  <a:gd name="connsiteX6" fmla="*/ 1750884 w 3116821"/>
                  <a:gd name="connsiteY6" fmla="*/ 2170489 h 2345071"/>
                  <a:gd name="connsiteX7" fmla="*/ 1656785 w 3116821"/>
                  <a:gd name="connsiteY7" fmla="*/ 1800781 h 2345071"/>
                  <a:gd name="connsiteX8" fmla="*/ 1496198 w 3116821"/>
                  <a:gd name="connsiteY8" fmla="*/ 1673074 h 2345071"/>
                  <a:gd name="connsiteX9" fmla="*/ 856684 w 3116821"/>
                  <a:gd name="connsiteY9" fmla="*/ 1665937 h 2345071"/>
                  <a:gd name="connsiteX10" fmla="*/ 263105 w 3116821"/>
                  <a:gd name="connsiteY10" fmla="*/ 1629325 h 2345071"/>
                  <a:gd name="connsiteX11" fmla="*/ 39779 w 3116821"/>
                  <a:gd name="connsiteY11" fmla="*/ 1391459 h 2345071"/>
                  <a:gd name="connsiteX12" fmla="*/ 0 w 3116821"/>
                  <a:gd name="connsiteY12" fmla="*/ 506135 h 2345071"/>
                  <a:gd name="connsiteX13" fmla="*/ 340487 w 3116821"/>
                  <a:gd name="connsiteY13" fmla="*/ 22199 h 2345071"/>
                  <a:gd name="connsiteX0" fmla="*/ 257913 w 3116821"/>
                  <a:gd name="connsiteY0" fmla="*/ 22199 h 2345071"/>
                  <a:gd name="connsiteX1" fmla="*/ 2823508 w 3116821"/>
                  <a:gd name="connsiteY1" fmla="*/ 35345 h 2345071"/>
                  <a:gd name="connsiteX2" fmla="*/ 3084416 w 3116821"/>
                  <a:gd name="connsiteY2" fmla="*/ 413155 h 2345071"/>
                  <a:gd name="connsiteX3" fmla="*/ 3100093 w 3116821"/>
                  <a:gd name="connsiteY3" fmla="*/ 1793386 h 2345071"/>
                  <a:gd name="connsiteX4" fmla="*/ 2968420 w 3116821"/>
                  <a:gd name="connsiteY4" fmla="*/ 2238053 h 2345071"/>
                  <a:gd name="connsiteX5" fmla="*/ 2067755 w 3116821"/>
                  <a:gd name="connsiteY5" fmla="*/ 2342505 h 2345071"/>
                  <a:gd name="connsiteX6" fmla="*/ 1750884 w 3116821"/>
                  <a:gd name="connsiteY6" fmla="*/ 2170489 h 2345071"/>
                  <a:gd name="connsiteX7" fmla="*/ 1656785 w 3116821"/>
                  <a:gd name="connsiteY7" fmla="*/ 1800781 h 2345071"/>
                  <a:gd name="connsiteX8" fmla="*/ 1496198 w 3116821"/>
                  <a:gd name="connsiteY8" fmla="*/ 1673074 h 2345071"/>
                  <a:gd name="connsiteX9" fmla="*/ 856684 w 3116821"/>
                  <a:gd name="connsiteY9" fmla="*/ 1665937 h 2345071"/>
                  <a:gd name="connsiteX10" fmla="*/ 263105 w 3116821"/>
                  <a:gd name="connsiteY10" fmla="*/ 1629325 h 2345071"/>
                  <a:gd name="connsiteX11" fmla="*/ 39779 w 3116821"/>
                  <a:gd name="connsiteY11" fmla="*/ 1391459 h 2345071"/>
                  <a:gd name="connsiteX12" fmla="*/ 0 w 3116821"/>
                  <a:gd name="connsiteY12" fmla="*/ 506135 h 2345071"/>
                  <a:gd name="connsiteX13" fmla="*/ 257913 w 3116821"/>
                  <a:gd name="connsiteY13" fmla="*/ 22199 h 2345071"/>
                  <a:gd name="connsiteX0" fmla="*/ 295888 w 3154796"/>
                  <a:gd name="connsiteY0" fmla="*/ 33695 h 2356567"/>
                  <a:gd name="connsiteX1" fmla="*/ 2861483 w 3154796"/>
                  <a:gd name="connsiteY1" fmla="*/ 46841 h 2356567"/>
                  <a:gd name="connsiteX2" fmla="*/ 3122391 w 3154796"/>
                  <a:gd name="connsiteY2" fmla="*/ 424651 h 2356567"/>
                  <a:gd name="connsiteX3" fmla="*/ 3138068 w 3154796"/>
                  <a:gd name="connsiteY3" fmla="*/ 1804882 h 2356567"/>
                  <a:gd name="connsiteX4" fmla="*/ 3006395 w 3154796"/>
                  <a:gd name="connsiteY4" fmla="*/ 2249549 h 2356567"/>
                  <a:gd name="connsiteX5" fmla="*/ 2105730 w 3154796"/>
                  <a:gd name="connsiteY5" fmla="*/ 2354001 h 2356567"/>
                  <a:gd name="connsiteX6" fmla="*/ 1788859 w 3154796"/>
                  <a:gd name="connsiteY6" fmla="*/ 2181985 h 2356567"/>
                  <a:gd name="connsiteX7" fmla="*/ 1694760 w 3154796"/>
                  <a:gd name="connsiteY7" fmla="*/ 1812277 h 2356567"/>
                  <a:gd name="connsiteX8" fmla="*/ 1534173 w 3154796"/>
                  <a:gd name="connsiteY8" fmla="*/ 1684570 h 2356567"/>
                  <a:gd name="connsiteX9" fmla="*/ 894659 w 3154796"/>
                  <a:gd name="connsiteY9" fmla="*/ 1677433 h 2356567"/>
                  <a:gd name="connsiteX10" fmla="*/ 301080 w 3154796"/>
                  <a:gd name="connsiteY10" fmla="*/ 1640821 h 2356567"/>
                  <a:gd name="connsiteX11" fmla="*/ 77754 w 3154796"/>
                  <a:gd name="connsiteY11" fmla="*/ 1402955 h 2356567"/>
                  <a:gd name="connsiteX12" fmla="*/ 37975 w 3154796"/>
                  <a:gd name="connsiteY12" fmla="*/ 300023 h 2356567"/>
                  <a:gd name="connsiteX13" fmla="*/ 295888 w 3154796"/>
                  <a:gd name="connsiteY13" fmla="*/ 33695 h 2356567"/>
                  <a:gd name="connsiteX0" fmla="*/ 306583 w 3165491"/>
                  <a:gd name="connsiteY0" fmla="*/ 33695 h 2356567"/>
                  <a:gd name="connsiteX1" fmla="*/ 2872178 w 3165491"/>
                  <a:gd name="connsiteY1" fmla="*/ 46841 h 2356567"/>
                  <a:gd name="connsiteX2" fmla="*/ 3133086 w 3165491"/>
                  <a:gd name="connsiteY2" fmla="*/ 424651 h 2356567"/>
                  <a:gd name="connsiteX3" fmla="*/ 3148763 w 3165491"/>
                  <a:gd name="connsiteY3" fmla="*/ 1804882 h 2356567"/>
                  <a:gd name="connsiteX4" fmla="*/ 3017090 w 3165491"/>
                  <a:gd name="connsiteY4" fmla="*/ 2249549 h 2356567"/>
                  <a:gd name="connsiteX5" fmla="*/ 2116425 w 3165491"/>
                  <a:gd name="connsiteY5" fmla="*/ 2354001 h 2356567"/>
                  <a:gd name="connsiteX6" fmla="*/ 1799554 w 3165491"/>
                  <a:gd name="connsiteY6" fmla="*/ 2181985 h 2356567"/>
                  <a:gd name="connsiteX7" fmla="*/ 1705455 w 3165491"/>
                  <a:gd name="connsiteY7" fmla="*/ 1812277 h 2356567"/>
                  <a:gd name="connsiteX8" fmla="*/ 1544868 w 3165491"/>
                  <a:gd name="connsiteY8" fmla="*/ 1684570 h 2356567"/>
                  <a:gd name="connsiteX9" fmla="*/ 905354 w 3165491"/>
                  <a:gd name="connsiteY9" fmla="*/ 1677433 h 2356567"/>
                  <a:gd name="connsiteX10" fmla="*/ 311775 w 3165491"/>
                  <a:gd name="connsiteY10" fmla="*/ 1640821 h 2356567"/>
                  <a:gd name="connsiteX11" fmla="*/ 88449 w 3165491"/>
                  <a:gd name="connsiteY11" fmla="*/ 1402955 h 2356567"/>
                  <a:gd name="connsiteX12" fmla="*/ 48670 w 3165491"/>
                  <a:gd name="connsiteY12" fmla="*/ 300023 h 2356567"/>
                  <a:gd name="connsiteX13" fmla="*/ 306583 w 3165491"/>
                  <a:gd name="connsiteY13" fmla="*/ 33695 h 2356567"/>
                  <a:gd name="connsiteX0" fmla="*/ 306583 w 3165491"/>
                  <a:gd name="connsiteY0" fmla="*/ 33695 h 2356567"/>
                  <a:gd name="connsiteX1" fmla="*/ 2872178 w 3165491"/>
                  <a:gd name="connsiteY1" fmla="*/ 46841 h 2356567"/>
                  <a:gd name="connsiteX2" fmla="*/ 3133086 w 3165491"/>
                  <a:gd name="connsiteY2" fmla="*/ 424651 h 2356567"/>
                  <a:gd name="connsiteX3" fmla="*/ 3148763 w 3165491"/>
                  <a:gd name="connsiteY3" fmla="*/ 1804882 h 2356567"/>
                  <a:gd name="connsiteX4" fmla="*/ 3017090 w 3165491"/>
                  <a:gd name="connsiteY4" fmla="*/ 2249549 h 2356567"/>
                  <a:gd name="connsiteX5" fmla="*/ 2116425 w 3165491"/>
                  <a:gd name="connsiteY5" fmla="*/ 2354001 h 2356567"/>
                  <a:gd name="connsiteX6" fmla="*/ 1799554 w 3165491"/>
                  <a:gd name="connsiteY6" fmla="*/ 2181985 h 2356567"/>
                  <a:gd name="connsiteX7" fmla="*/ 1705455 w 3165491"/>
                  <a:gd name="connsiteY7" fmla="*/ 1812277 h 2356567"/>
                  <a:gd name="connsiteX8" fmla="*/ 1544868 w 3165491"/>
                  <a:gd name="connsiteY8" fmla="*/ 1684570 h 2356567"/>
                  <a:gd name="connsiteX9" fmla="*/ 905354 w 3165491"/>
                  <a:gd name="connsiteY9" fmla="*/ 1677433 h 2356567"/>
                  <a:gd name="connsiteX10" fmla="*/ 311775 w 3165491"/>
                  <a:gd name="connsiteY10" fmla="*/ 1640821 h 2356567"/>
                  <a:gd name="connsiteX11" fmla="*/ 88449 w 3165491"/>
                  <a:gd name="connsiteY11" fmla="*/ 1402955 h 2356567"/>
                  <a:gd name="connsiteX12" fmla="*/ 48670 w 3165491"/>
                  <a:gd name="connsiteY12" fmla="*/ 300023 h 2356567"/>
                  <a:gd name="connsiteX13" fmla="*/ 306583 w 3165491"/>
                  <a:gd name="connsiteY13" fmla="*/ 33695 h 2356567"/>
                  <a:gd name="connsiteX0" fmla="*/ 306583 w 3165491"/>
                  <a:gd name="connsiteY0" fmla="*/ 33695 h 2356567"/>
                  <a:gd name="connsiteX1" fmla="*/ 2872178 w 3165491"/>
                  <a:gd name="connsiteY1" fmla="*/ 46841 h 2356567"/>
                  <a:gd name="connsiteX2" fmla="*/ 3133086 w 3165491"/>
                  <a:gd name="connsiteY2" fmla="*/ 424651 h 2356567"/>
                  <a:gd name="connsiteX3" fmla="*/ 3148763 w 3165491"/>
                  <a:gd name="connsiteY3" fmla="*/ 1804882 h 2356567"/>
                  <a:gd name="connsiteX4" fmla="*/ 3017090 w 3165491"/>
                  <a:gd name="connsiteY4" fmla="*/ 2249549 h 2356567"/>
                  <a:gd name="connsiteX5" fmla="*/ 2116425 w 3165491"/>
                  <a:gd name="connsiteY5" fmla="*/ 2354001 h 2356567"/>
                  <a:gd name="connsiteX6" fmla="*/ 1799554 w 3165491"/>
                  <a:gd name="connsiteY6" fmla="*/ 2181985 h 2356567"/>
                  <a:gd name="connsiteX7" fmla="*/ 1705455 w 3165491"/>
                  <a:gd name="connsiteY7" fmla="*/ 1812277 h 2356567"/>
                  <a:gd name="connsiteX8" fmla="*/ 1544868 w 3165491"/>
                  <a:gd name="connsiteY8" fmla="*/ 1684570 h 2356567"/>
                  <a:gd name="connsiteX9" fmla="*/ 905354 w 3165491"/>
                  <a:gd name="connsiteY9" fmla="*/ 1677433 h 2356567"/>
                  <a:gd name="connsiteX10" fmla="*/ 311775 w 3165491"/>
                  <a:gd name="connsiteY10" fmla="*/ 1640821 h 2356567"/>
                  <a:gd name="connsiteX11" fmla="*/ 88449 w 3165491"/>
                  <a:gd name="connsiteY11" fmla="*/ 1402955 h 2356567"/>
                  <a:gd name="connsiteX12" fmla="*/ 48670 w 3165491"/>
                  <a:gd name="connsiteY12" fmla="*/ 300023 h 2356567"/>
                  <a:gd name="connsiteX13" fmla="*/ 306583 w 3165491"/>
                  <a:gd name="connsiteY13" fmla="*/ 33695 h 2356567"/>
                  <a:gd name="connsiteX0" fmla="*/ 257948 w 3116856"/>
                  <a:gd name="connsiteY0" fmla="*/ 19305 h 2342177"/>
                  <a:gd name="connsiteX1" fmla="*/ 2823543 w 3116856"/>
                  <a:gd name="connsiteY1" fmla="*/ 32451 h 2342177"/>
                  <a:gd name="connsiteX2" fmla="*/ 3084451 w 3116856"/>
                  <a:gd name="connsiteY2" fmla="*/ 410261 h 2342177"/>
                  <a:gd name="connsiteX3" fmla="*/ 3100128 w 3116856"/>
                  <a:gd name="connsiteY3" fmla="*/ 1790492 h 2342177"/>
                  <a:gd name="connsiteX4" fmla="*/ 2968455 w 3116856"/>
                  <a:gd name="connsiteY4" fmla="*/ 2235159 h 2342177"/>
                  <a:gd name="connsiteX5" fmla="*/ 2067790 w 3116856"/>
                  <a:gd name="connsiteY5" fmla="*/ 2339611 h 2342177"/>
                  <a:gd name="connsiteX6" fmla="*/ 1750919 w 3116856"/>
                  <a:gd name="connsiteY6" fmla="*/ 2167595 h 2342177"/>
                  <a:gd name="connsiteX7" fmla="*/ 1656820 w 3116856"/>
                  <a:gd name="connsiteY7" fmla="*/ 1797887 h 2342177"/>
                  <a:gd name="connsiteX8" fmla="*/ 1496233 w 3116856"/>
                  <a:gd name="connsiteY8" fmla="*/ 1670180 h 2342177"/>
                  <a:gd name="connsiteX9" fmla="*/ 856719 w 3116856"/>
                  <a:gd name="connsiteY9" fmla="*/ 1663043 h 2342177"/>
                  <a:gd name="connsiteX10" fmla="*/ 263140 w 3116856"/>
                  <a:gd name="connsiteY10" fmla="*/ 1626431 h 2342177"/>
                  <a:gd name="connsiteX11" fmla="*/ 39814 w 3116856"/>
                  <a:gd name="connsiteY11" fmla="*/ 1388565 h 2342177"/>
                  <a:gd name="connsiteX12" fmla="*/ 35 w 3116856"/>
                  <a:gd name="connsiteY12" fmla="*/ 285633 h 2342177"/>
                  <a:gd name="connsiteX13" fmla="*/ 257948 w 3116856"/>
                  <a:gd name="connsiteY13" fmla="*/ 19305 h 2342177"/>
                  <a:gd name="connsiteX0" fmla="*/ 257948 w 3116856"/>
                  <a:gd name="connsiteY0" fmla="*/ 13 h 2322885"/>
                  <a:gd name="connsiteX1" fmla="*/ 2823543 w 3116856"/>
                  <a:gd name="connsiteY1" fmla="*/ 13159 h 2322885"/>
                  <a:gd name="connsiteX2" fmla="*/ 3084451 w 3116856"/>
                  <a:gd name="connsiteY2" fmla="*/ 390969 h 2322885"/>
                  <a:gd name="connsiteX3" fmla="*/ 3100128 w 3116856"/>
                  <a:gd name="connsiteY3" fmla="*/ 1771200 h 2322885"/>
                  <a:gd name="connsiteX4" fmla="*/ 2968455 w 3116856"/>
                  <a:gd name="connsiteY4" fmla="*/ 2215867 h 2322885"/>
                  <a:gd name="connsiteX5" fmla="*/ 2067790 w 3116856"/>
                  <a:gd name="connsiteY5" fmla="*/ 2320319 h 2322885"/>
                  <a:gd name="connsiteX6" fmla="*/ 1750919 w 3116856"/>
                  <a:gd name="connsiteY6" fmla="*/ 2148303 h 2322885"/>
                  <a:gd name="connsiteX7" fmla="*/ 1656820 w 3116856"/>
                  <a:gd name="connsiteY7" fmla="*/ 1778595 h 2322885"/>
                  <a:gd name="connsiteX8" fmla="*/ 1496233 w 3116856"/>
                  <a:gd name="connsiteY8" fmla="*/ 1650888 h 2322885"/>
                  <a:gd name="connsiteX9" fmla="*/ 856719 w 3116856"/>
                  <a:gd name="connsiteY9" fmla="*/ 1643751 h 2322885"/>
                  <a:gd name="connsiteX10" fmla="*/ 263140 w 3116856"/>
                  <a:gd name="connsiteY10" fmla="*/ 1607139 h 2322885"/>
                  <a:gd name="connsiteX11" fmla="*/ 39814 w 3116856"/>
                  <a:gd name="connsiteY11" fmla="*/ 1369273 h 2322885"/>
                  <a:gd name="connsiteX12" fmla="*/ 35 w 3116856"/>
                  <a:gd name="connsiteY12" fmla="*/ 266341 h 2322885"/>
                  <a:gd name="connsiteX13" fmla="*/ 257948 w 3116856"/>
                  <a:gd name="connsiteY13" fmla="*/ 13 h 2322885"/>
                  <a:gd name="connsiteX0" fmla="*/ 257948 w 3105974"/>
                  <a:gd name="connsiteY0" fmla="*/ 13 h 2322885"/>
                  <a:gd name="connsiteX1" fmla="*/ 2823543 w 3105974"/>
                  <a:gd name="connsiteY1" fmla="*/ 13159 h 2322885"/>
                  <a:gd name="connsiteX2" fmla="*/ 3084451 w 3105974"/>
                  <a:gd name="connsiteY2" fmla="*/ 390969 h 2322885"/>
                  <a:gd name="connsiteX3" fmla="*/ 3100128 w 3105974"/>
                  <a:gd name="connsiteY3" fmla="*/ 1771200 h 2322885"/>
                  <a:gd name="connsiteX4" fmla="*/ 2968455 w 3105974"/>
                  <a:gd name="connsiteY4" fmla="*/ 2215867 h 2322885"/>
                  <a:gd name="connsiteX5" fmla="*/ 2067790 w 3105974"/>
                  <a:gd name="connsiteY5" fmla="*/ 2320319 h 2322885"/>
                  <a:gd name="connsiteX6" fmla="*/ 1750919 w 3105974"/>
                  <a:gd name="connsiteY6" fmla="*/ 2148303 h 2322885"/>
                  <a:gd name="connsiteX7" fmla="*/ 1656820 w 3105974"/>
                  <a:gd name="connsiteY7" fmla="*/ 1778595 h 2322885"/>
                  <a:gd name="connsiteX8" fmla="*/ 1496233 w 3105974"/>
                  <a:gd name="connsiteY8" fmla="*/ 1650888 h 2322885"/>
                  <a:gd name="connsiteX9" fmla="*/ 856719 w 3105974"/>
                  <a:gd name="connsiteY9" fmla="*/ 1643751 h 2322885"/>
                  <a:gd name="connsiteX10" fmla="*/ 263140 w 3105974"/>
                  <a:gd name="connsiteY10" fmla="*/ 1607139 h 2322885"/>
                  <a:gd name="connsiteX11" fmla="*/ 39814 w 3105974"/>
                  <a:gd name="connsiteY11" fmla="*/ 1369273 h 2322885"/>
                  <a:gd name="connsiteX12" fmla="*/ 35 w 3105974"/>
                  <a:gd name="connsiteY12" fmla="*/ 266341 h 2322885"/>
                  <a:gd name="connsiteX13" fmla="*/ 257948 w 3105974"/>
                  <a:gd name="connsiteY13" fmla="*/ 13 h 2322885"/>
                  <a:gd name="connsiteX0" fmla="*/ 257948 w 3131096"/>
                  <a:gd name="connsiteY0" fmla="*/ 14669 h 2337541"/>
                  <a:gd name="connsiteX1" fmla="*/ 2823543 w 3131096"/>
                  <a:gd name="connsiteY1" fmla="*/ 27815 h 2337541"/>
                  <a:gd name="connsiteX2" fmla="*/ 3084451 w 3131096"/>
                  <a:gd name="connsiteY2" fmla="*/ 353399 h 2337541"/>
                  <a:gd name="connsiteX3" fmla="*/ 3100128 w 3131096"/>
                  <a:gd name="connsiteY3" fmla="*/ 1785856 h 2337541"/>
                  <a:gd name="connsiteX4" fmla="*/ 2968455 w 3131096"/>
                  <a:gd name="connsiteY4" fmla="*/ 2230523 h 2337541"/>
                  <a:gd name="connsiteX5" fmla="*/ 2067790 w 3131096"/>
                  <a:gd name="connsiteY5" fmla="*/ 2334975 h 2337541"/>
                  <a:gd name="connsiteX6" fmla="*/ 1750919 w 3131096"/>
                  <a:gd name="connsiteY6" fmla="*/ 2162959 h 2337541"/>
                  <a:gd name="connsiteX7" fmla="*/ 1656820 w 3131096"/>
                  <a:gd name="connsiteY7" fmla="*/ 1793251 h 2337541"/>
                  <a:gd name="connsiteX8" fmla="*/ 1496233 w 3131096"/>
                  <a:gd name="connsiteY8" fmla="*/ 1665544 h 2337541"/>
                  <a:gd name="connsiteX9" fmla="*/ 856719 w 3131096"/>
                  <a:gd name="connsiteY9" fmla="*/ 1658407 h 2337541"/>
                  <a:gd name="connsiteX10" fmla="*/ 263140 w 3131096"/>
                  <a:gd name="connsiteY10" fmla="*/ 1621795 h 2337541"/>
                  <a:gd name="connsiteX11" fmla="*/ 39814 w 3131096"/>
                  <a:gd name="connsiteY11" fmla="*/ 1383929 h 2337541"/>
                  <a:gd name="connsiteX12" fmla="*/ 35 w 3131096"/>
                  <a:gd name="connsiteY12" fmla="*/ 280997 h 2337541"/>
                  <a:gd name="connsiteX13" fmla="*/ 257948 w 3131096"/>
                  <a:gd name="connsiteY13" fmla="*/ 14669 h 2337541"/>
                  <a:gd name="connsiteX0" fmla="*/ 257948 w 3127487"/>
                  <a:gd name="connsiteY0" fmla="*/ 14669 h 2337541"/>
                  <a:gd name="connsiteX1" fmla="*/ 2823543 w 3127487"/>
                  <a:gd name="connsiteY1" fmla="*/ 27815 h 2337541"/>
                  <a:gd name="connsiteX2" fmla="*/ 3084451 w 3127487"/>
                  <a:gd name="connsiteY2" fmla="*/ 353399 h 2337541"/>
                  <a:gd name="connsiteX3" fmla="*/ 3100128 w 3127487"/>
                  <a:gd name="connsiteY3" fmla="*/ 1785856 h 2337541"/>
                  <a:gd name="connsiteX4" fmla="*/ 2968455 w 3127487"/>
                  <a:gd name="connsiteY4" fmla="*/ 2230523 h 2337541"/>
                  <a:gd name="connsiteX5" fmla="*/ 2067790 w 3127487"/>
                  <a:gd name="connsiteY5" fmla="*/ 2334975 h 2337541"/>
                  <a:gd name="connsiteX6" fmla="*/ 1750919 w 3127487"/>
                  <a:gd name="connsiteY6" fmla="*/ 2162959 h 2337541"/>
                  <a:gd name="connsiteX7" fmla="*/ 1656820 w 3127487"/>
                  <a:gd name="connsiteY7" fmla="*/ 1793251 h 2337541"/>
                  <a:gd name="connsiteX8" fmla="*/ 1496233 w 3127487"/>
                  <a:gd name="connsiteY8" fmla="*/ 1665544 h 2337541"/>
                  <a:gd name="connsiteX9" fmla="*/ 856719 w 3127487"/>
                  <a:gd name="connsiteY9" fmla="*/ 1658407 h 2337541"/>
                  <a:gd name="connsiteX10" fmla="*/ 263140 w 3127487"/>
                  <a:gd name="connsiteY10" fmla="*/ 1621795 h 2337541"/>
                  <a:gd name="connsiteX11" fmla="*/ 39814 w 3127487"/>
                  <a:gd name="connsiteY11" fmla="*/ 1383929 h 2337541"/>
                  <a:gd name="connsiteX12" fmla="*/ 35 w 3127487"/>
                  <a:gd name="connsiteY12" fmla="*/ 280997 h 2337541"/>
                  <a:gd name="connsiteX13" fmla="*/ 257948 w 3127487"/>
                  <a:gd name="connsiteY13" fmla="*/ 14669 h 2337541"/>
                  <a:gd name="connsiteX0" fmla="*/ 257948 w 3107167"/>
                  <a:gd name="connsiteY0" fmla="*/ 13 h 2322885"/>
                  <a:gd name="connsiteX1" fmla="*/ 2823543 w 3107167"/>
                  <a:gd name="connsiteY1" fmla="*/ 13159 h 2322885"/>
                  <a:gd name="connsiteX2" fmla="*/ 3084451 w 3107167"/>
                  <a:gd name="connsiteY2" fmla="*/ 338743 h 2322885"/>
                  <a:gd name="connsiteX3" fmla="*/ 3100128 w 3107167"/>
                  <a:gd name="connsiteY3" fmla="*/ 1771200 h 2322885"/>
                  <a:gd name="connsiteX4" fmla="*/ 2968455 w 3107167"/>
                  <a:gd name="connsiteY4" fmla="*/ 2215867 h 2322885"/>
                  <a:gd name="connsiteX5" fmla="*/ 2067790 w 3107167"/>
                  <a:gd name="connsiteY5" fmla="*/ 2320319 h 2322885"/>
                  <a:gd name="connsiteX6" fmla="*/ 1750919 w 3107167"/>
                  <a:gd name="connsiteY6" fmla="*/ 2148303 h 2322885"/>
                  <a:gd name="connsiteX7" fmla="*/ 1656820 w 3107167"/>
                  <a:gd name="connsiteY7" fmla="*/ 1778595 h 2322885"/>
                  <a:gd name="connsiteX8" fmla="*/ 1496233 w 3107167"/>
                  <a:gd name="connsiteY8" fmla="*/ 1650888 h 2322885"/>
                  <a:gd name="connsiteX9" fmla="*/ 856719 w 3107167"/>
                  <a:gd name="connsiteY9" fmla="*/ 1643751 h 2322885"/>
                  <a:gd name="connsiteX10" fmla="*/ 263140 w 3107167"/>
                  <a:gd name="connsiteY10" fmla="*/ 1607139 h 2322885"/>
                  <a:gd name="connsiteX11" fmla="*/ 39814 w 3107167"/>
                  <a:gd name="connsiteY11" fmla="*/ 1369273 h 2322885"/>
                  <a:gd name="connsiteX12" fmla="*/ 35 w 3107167"/>
                  <a:gd name="connsiteY12" fmla="*/ 266341 h 2322885"/>
                  <a:gd name="connsiteX13" fmla="*/ 257948 w 3107167"/>
                  <a:gd name="connsiteY13" fmla="*/ 13 h 2322885"/>
                  <a:gd name="connsiteX0" fmla="*/ 257948 w 3107167"/>
                  <a:gd name="connsiteY0" fmla="*/ 13 h 2254836"/>
                  <a:gd name="connsiteX1" fmla="*/ 2823543 w 3107167"/>
                  <a:gd name="connsiteY1" fmla="*/ 13159 h 2254836"/>
                  <a:gd name="connsiteX2" fmla="*/ 3084451 w 3107167"/>
                  <a:gd name="connsiteY2" fmla="*/ 338743 h 2254836"/>
                  <a:gd name="connsiteX3" fmla="*/ 3100128 w 3107167"/>
                  <a:gd name="connsiteY3" fmla="*/ 1771200 h 2254836"/>
                  <a:gd name="connsiteX4" fmla="*/ 2968455 w 3107167"/>
                  <a:gd name="connsiteY4" fmla="*/ 2215867 h 2254836"/>
                  <a:gd name="connsiteX5" fmla="*/ 2141189 w 3107167"/>
                  <a:gd name="connsiteY5" fmla="*/ 2224571 h 2254836"/>
                  <a:gd name="connsiteX6" fmla="*/ 1750919 w 3107167"/>
                  <a:gd name="connsiteY6" fmla="*/ 2148303 h 2254836"/>
                  <a:gd name="connsiteX7" fmla="*/ 1656820 w 3107167"/>
                  <a:gd name="connsiteY7" fmla="*/ 1778595 h 2254836"/>
                  <a:gd name="connsiteX8" fmla="*/ 1496233 w 3107167"/>
                  <a:gd name="connsiteY8" fmla="*/ 1650888 h 2254836"/>
                  <a:gd name="connsiteX9" fmla="*/ 856719 w 3107167"/>
                  <a:gd name="connsiteY9" fmla="*/ 1643751 h 2254836"/>
                  <a:gd name="connsiteX10" fmla="*/ 263140 w 3107167"/>
                  <a:gd name="connsiteY10" fmla="*/ 1607139 h 2254836"/>
                  <a:gd name="connsiteX11" fmla="*/ 39814 w 3107167"/>
                  <a:gd name="connsiteY11" fmla="*/ 1369273 h 2254836"/>
                  <a:gd name="connsiteX12" fmla="*/ 35 w 3107167"/>
                  <a:gd name="connsiteY12" fmla="*/ 266341 h 2254836"/>
                  <a:gd name="connsiteX13" fmla="*/ 257948 w 3107167"/>
                  <a:gd name="connsiteY13" fmla="*/ 13 h 2254836"/>
                  <a:gd name="connsiteX0" fmla="*/ 257948 w 3109142"/>
                  <a:gd name="connsiteY0" fmla="*/ 13 h 2243223"/>
                  <a:gd name="connsiteX1" fmla="*/ 2823543 w 3109142"/>
                  <a:gd name="connsiteY1" fmla="*/ 13159 h 2243223"/>
                  <a:gd name="connsiteX2" fmla="*/ 3084451 w 3109142"/>
                  <a:gd name="connsiteY2" fmla="*/ 338743 h 2243223"/>
                  <a:gd name="connsiteX3" fmla="*/ 3100128 w 3109142"/>
                  <a:gd name="connsiteY3" fmla="*/ 1771200 h 2243223"/>
                  <a:gd name="connsiteX4" fmla="*/ 2940930 w 3109142"/>
                  <a:gd name="connsiteY4" fmla="*/ 2198458 h 2243223"/>
                  <a:gd name="connsiteX5" fmla="*/ 2141189 w 3109142"/>
                  <a:gd name="connsiteY5" fmla="*/ 2224571 h 2243223"/>
                  <a:gd name="connsiteX6" fmla="*/ 1750919 w 3109142"/>
                  <a:gd name="connsiteY6" fmla="*/ 2148303 h 2243223"/>
                  <a:gd name="connsiteX7" fmla="*/ 1656820 w 3109142"/>
                  <a:gd name="connsiteY7" fmla="*/ 1778595 h 2243223"/>
                  <a:gd name="connsiteX8" fmla="*/ 1496233 w 3109142"/>
                  <a:gd name="connsiteY8" fmla="*/ 1650888 h 2243223"/>
                  <a:gd name="connsiteX9" fmla="*/ 856719 w 3109142"/>
                  <a:gd name="connsiteY9" fmla="*/ 1643751 h 2243223"/>
                  <a:gd name="connsiteX10" fmla="*/ 263140 w 3109142"/>
                  <a:gd name="connsiteY10" fmla="*/ 1607139 h 2243223"/>
                  <a:gd name="connsiteX11" fmla="*/ 39814 w 3109142"/>
                  <a:gd name="connsiteY11" fmla="*/ 1369273 h 2243223"/>
                  <a:gd name="connsiteX12" fmla="*/ 35 w 3109142"/>
                  <a:gd name="connsiteY12" fmla="*/ 266341 h 2243223"/>
                  <a:gd name="connsiteX13" fmla="*/ 257948 w 3109142"/>
                  <a:gd name="connsiteY13" fmla="*/ 13 h 2243223"/>
                  <a:gd name="connsiteX0" fmla="*/ 257948 w 3109142"/>
                  <a:gd name="connsiteY0" fmla="*/ 13 h 2226092"/>
                  <a:gd name="connsiteX1" fmla="*/ 2823543 w 3109142"/>
                  <a:gd name="connsiteY1" fmla="*/ 13159 h 2226092"/>
                  <a:gd name="connsiteX2" fmla="*/ 3084451 w 3109142"/>
                  <a:gd name="connsiteY2" fmla="*/ 338743 h 2226092"/>
                  <a:gd name="connsiteX3" fmla="*/ 3100128 w 3109142"/>
                  <a:gd name="connsiteY3" fmla="*/ 1771200 h 2226092"/>
                  <a:gd name="connsiteX4" fmla="*/ 2940930 w 3109142"/>
                  <a:gd name="connsiteY4" fmla="*/ 2198458 h 2226092"/>
                  <a:gd name="connsiteX5" fmla="*/ 2141189 w 3109142"/>
                  <a:gd name="connsiteY5" fmla="*/ 2224571 h 2226092"/>
                  <a:gd name="connsiteX6" fmla="*/ 1750919 w 3109142"/>
                  <a:gd name="connsiteY6" fmla="*/ 2148303 h 2226092"/>
                  <a:gd name="connsiteX7" fmla="*/ 1656820 w 3109142"/>
                  <a:gd name="connsiteY7" fmla="*/ 1778595 h 2226092"/>
                  <a:gd name="connsiteX8" fmla="*/ 1496233 w 3109142"/>
                  <a:gd name="connsiteY8" fmla="*/ 1650888 h 2226092"/>
                  <a:gd name="connsiteX9" fmla="*/ 856719 w 3109142"/>
                  <a:gd name="connsiteY9" fmla="*/ 1643751 h 2226092"/>
                  <a:gd name="connsiteX10" fmla="*/ 263140 w 3109142"/>
                  <a:gd name="connsiteY10" fmla="*/ 1607139 h 2226092"/>
                  <a:gd name="connsiteX11" fmla="*/ 39814 w 3109142"/>
                  <a:gd name="connsiteY11" fmla="*/ 1369273 h 2226092"/>
                  <a:gd name="connsiteX12" fmla="*/ 35 w 3109142"/>
                  <a:gd name="connsiteY12" fmla="*/ 266341 h 2226092"/>
                  <a:gd name="connsiteX13" fmla="*/ 257948 w 3109142"/>
                  <a:gd name="connsiteY13" fmla="*/ 13 h 2226092"/>
                  <a:gd name="connsiteX0" fmla="*/ 257948 w 3115146"/>
                  <a:gd name="connsiteY0" fmla="*/ 13 h 2231778"/>
                  <a:gd name="connsiteX1" fmla="*/ 2823543 w 3115146"/>
                  <a:gd name="connsiteY1" fmla="*/ 13159 h 2231778"/>
                  <a:gd name="connsiteX2" fmla="*/ 3084451 w 3115146"/>
                  <a:gd name="connsiteY2" fmla="*/ 338743 h 2231778"/>
                  <a:gd name="connsiteX3" fmla="*/ 3100128 w 3115146"/>
                  <a:gd name="connsiteY3" fmla="*/ 1771200 h 2231778"/>
                  <a:gd name="connsiteX4" fmla="*/ 2858356 w 3115146"/>
                  <a:gd name="connsiteY4" fmla="*/ 2224571 h 2231778"/>
                  <a:gd name="connsiteX5" fmla="*/ 2141189 w 3115146"/>
                  <a:gd name="connsiteY5" fmla="*/ 2224571 h 2231778"/>
                  <a:gd name="connsiteX6" fmla="*/ 1750919 w 3115146"/>
                  <a:gd name="connsiteY6" fmla="*/ 2148303 h 2231778"/>
                  <a:gd name="connsiteX7" fmla="*/ 1656820 w 3115146"/>
                  <a:gd name="connsiteY7" fmla="*/ 1778595 h 2231778"/>
                  <a:gd name="connsiteX8" fmla="*/ 1496233 w 3115146"/>
                  <a:gd name="connsiteY8" fmla="*/ 1650888 h 2231778"/>
                  <a:gd name="connsiteX9" fmla="*/ 856719 w 3115146"/>
                  <a:gd name="connsiteY9" fmla="*/ 1643751 h 2231778"/>
                  <a:gd name="connsiteX10" fmla="*/ 263140 w 3115146"/>
                  <a:gd name="connsiteY10" fmla="*/ 1607139 h 2231778"/>
                  <a:gd name="connsiteX11" fmla="*/ 39814 w 3115146"/>
                  <a:gd name="connsiteY11" fmla="*/ 1369273 h 2231778"/>
                  <a:gd name="connsiteX12" fmla="*/ 35 w 3115146"/>
                  <a:gd name="connsiteY12" fmla="*/ 266341 h 2231778"/>
                  <a:gd name="connsiteX13" fmla="*/ 257948 w 3115146"/>
                  <a:gd name="connsiteY13" fmla="*/ 13 h 2231778"/>
                  <a:gd name="connsiteX0" fmla="*/ 257948 w 3124293"/>
                  <a:gd name="connsiteY0" fmla="*/ 13 h 2246480"/>
                  <a:gd name="connsiteX1" fmla="*/ 2823543 w 3124293"/>
                  <a:gd name="connsiteY1" fmla="*/ 13159 h 2246480"/>
                  <a:gd name="connsiteX2" fmla="*/ 3084451 w 3124293"/>
                  <a:gd name="connsiteY2" fmla="*/ 338743 h 2246480"/>
                  <a:gd name="connsiteX3" fmla="*/ 3100128 w 3124293"/>
                  <a:gd name="connsiteY3" fmla="*/ 1971399 h 2246480"/>
                  <a:gd name="connsiteX4" fmla="*/ 2858356 w 3124293"/>
                  <a:gd name="connsiteY4" fmla="*/ 2224571 h 2246480"/>
                  <a:gd name="connsiteX5" fmla="*/ 2141189 w 3124293"/>
                  <a:gd name="connsiteY5" fmla="*/ 2224571 h 2246480"/>
                  <a:gd name="connsiteX6" fmla="*/ 1750919 w 3124293"/>
                  <a:gd name="connsiteY6" fmla="*/ 2148303 h 2246480"/>
                  <a:gd name="connsiteX7" fmla="*/ 1656820 w 3124293"/>
                  <a:gd name="connsiteY7" fmla="*/ 1778595 h 2246480"/>
                  <a:gd name="connsiteX8" fmla="*/ 1496233 w 3124293"/>
                  <a:gd name="connsiteY8" fmla="*/ 1650888 h 2246480"/>
                  <a:gd name="connsiteX9" fmla="*/ 856719 w 3124293"/>
                  <a:gd name="connsiteY9" fmla="*/ 1643751 h 2246480"/>
                  <a:gd name="connsiteX10" fmla="*/ 263140 w 3124293"/>
                  <a:gd name="connsiteY10" fmla="*/ 1607139 h 2246480"/>
                  <a:gd name="connsiteX11" fmla="*/ 39814 w 3124293"/>
                  <a:gd name="connsiteY11" fmla="*/ 1369273 h 2246480"/>
                  <a:gd name="connsiteX12" fmla="*/ 35 w 3124293"/>
                  <a:gd name="connsiteY12" fmla="*/ 266341 h 2246480"/>
                  <a:gd name="connsiteX13" fmla="*/ 257948 w 3124293"/>
                  <a:gd name="connsiteY13" fmla="*/ 13 h 2246480"/>
                  <a:gd name="connsiteX0" fmla="*/ 257948 w 3105170"/>
                  <a:gd name="connsiteY0" fmla="*/ 13 h 2246480"/>
                  <a:gd name="connsiteX1" fmla="*/ 2823543 w 3105170"/>
                  <a:gd name="connsiteY1" fmla="*/ 13159 h 2246480"/>
                  <a:gd name="connsiteX2" fmla="*/ 3084451 w 3105170"/>
                  <a:gd name="connsiteY2" fmla="*/ 338743 h 2246480"/>
                  <a:gd name="connsiteX3" fmla="*/ 3100128 w 3105170"/>
                  <a:gd name="connsiteY3" fmla="*/ 1971399 h 2246480"/>
                  <a:gd name="connsiteX4" fmla="*/ 2858356 w 3105170"/>
                  <a:gd name="connsiteY4" fmla="*/ 2224571 h 2246480"/>
                  <a:gd name="connsiteX5" fmla="*/ 2141189 w 3105170"/>
                  <a:gd name="connsiteY5" fmla="*/ 2224571 h 2246480"/>
                  <a:gd name="connsiteX6" fmla="*/ 1750919 w 3105170"/>
                  <a:gd name="connsiteY6" fmla="*/ 2148303 h 2246480"/>
                  <a:gd name="connsiteX7" fmla="*/ 1656820 w 3105170"/>
                  <a:gd name="connsiteY7" fmla="*/ 1778595 h 2246480"/>
                  <a:gd name="connsiteX8" fmla="*/ 1496233 w 3105170"/>
                  <a:gd name="connsiteY8" fmla="*/ 1650888 h 2246480"/>
                  <a:gd name="connsiteX9" fmla="*/ 856719 w 3105170"/>
                  <a:gd name="connsiteY9" fmla="*/ 1643751 h 2246480"/>
                  <a:gd name="connsiteX10" fmla="*/ 263140 w 3105170"/>
                  <a:gd name="connsiteY10" fmla="*/ 1607139 h 2246480"/>
                  <a:gd name="connsiteX11" fmla="*/ 39814 w 3105170"/>
                  <a:gd name="connsiteY11" fmla="*/ 1369273 h 2246480"/>
                  <a:gd name="connsiteX12" fmla="*/ 35 w 3105170"/>
                  <a:gd name="connsiteY12" fmla="*/ 266341 h 2246480"/>
                  <a:gd name="connsiteX13" fmla="*/ 257948 w 3105170"/>
                  <a:gd name="connsiteY13" fmla="*/ 13 h 2246480"/>
                  <a:gd name="connsiteX0" fmla="*/ 257948 w 3102090"/>
                  <a:gd name="connsiteY0" fmla="*/ 13 h 2246480"/>
                  <a:gd name="connsiteX1" fmla="*/ 2823543 w 3102090"/>
                  <a:gd name="connsiteY1" fmla="*/ 13159 h 2246480"/>
                  <a:gd name="connsiteX2" fmla="*/ 3084451 w 3102090"/>
                  <a:gd name="connsiteY2" fmla="*/ 338743 h 2246480"/>
                  <a:gd name="connsiteX3" fmla="*/ 3100128 w 3102090"/>
                  <a:gd name="connsiteY3" fmla="*/ 1971399 h 2246480"/>
                  <a:gd name="connsiteX4" fmla="*/ 2858356 w 3102090"/>
                  <a:gd name="connsiteY4" fmla="*/ 2224571 h 2246480"/>
                  <a:gd name="connsiteX5" fmla="*/ 2141189 w 3102090"/>
                  <a:gd name="connsiteY5" fmla="*/ 2224571 h 2246480"/>
                  <a:gd name="connsiteX6" fmla="*/ 1750919 w 3102090"/>
                  <a:gd name="connsiteY6" fmla="*/ 2148303 h 2246480"/>
                  <a:gd name="connsiteX7" fmla="*/ 1656820 w 3102090"/>
                  <a:gd name="connsiteY7" fmla="*/ 1778595 h 2246480"/>
                  <a:gd name="connsiteX8" fmla="*/ 1496233 w 3102090"/>
                  <a:gd name="connsiteY8" fmla="*/ 1650888 h 2246480"/>
                  <a:gd name="connsiteX9" fmla="*/ 856719 w 3102090"/>
                  <a:gd name="connsiteY9" fmla="*/ 1643751 h 2246480"/>
                  <a:gd name="connsiteX10" fmla="*/ 263140 w 3102090"/>
                  <a:gd name="connsiteY10" fmla="*/ 1607139 h 2246480"/>
                  <a:gd name="connsiteX11" fmla="*/ 39814 w 3102090"/>
                  <a:gd name="connsiteY11" fmla="*/ 1369273 h 2246480"/>
                  <a:gd name="connsiteX12" fmla="*/ 35 w 3102090"/>
                  <a:gd name="connsiteY12" fmla="*/ 266341 h 2246480"/>
                  <a:gd name="connsiteX13" fmla="*/ 257948 w 3102090"/>
                  <a:gd name="connsiteY13" fmla="*/ 13 h 2246480"/>
                  <a:gd name="connsiteX0" fmla="*/ 257948 w 3105170"/>
                  <a:gd name="connsiteY0" fmla="*/ 13 h 2249654"/>
                  <a:gd name="connsiteX1" fmla="*/ 2823543 w 3105170"/>
                  <a:gd name="connsiteY1" fmla="*/ 13159 h 2249654"/>
                  <a:gd name="connsiteX2" fmla="*/ 3084451 w 3105170"/>
                  <a:gd name="connsiteY2" fmla="*/ 338743 h 2249654"/>
                  <a:gd name="connsiteX3" fmla="*/ 3100128 w 3105170"/>
                  <a:gd name="connsiteY3" fmla="*/ 1927877 h 2249654"/>
                  <a:gd name="connsiteX4" fmla="*/ 2858356 w 3105170"/>
                  <a:gd name="connsiteY4" fmla="*/ 2224571 h 2249654"/>
                  <a:gd name="connsiteX5" fmla="*/ 2141189 w 3105170"/>
                  <a:gd name="connsiteY5" fmla="*/ 2224571 h 2249654"/>
                  <a:gd name="connsiteX6" fmla="*/ 1750919 w 3105170"/>
                  <a:gd name="connsiteY6" fmla="*/ 2148303 h 2249654"/>
                  <a:gd name="connsiteX7" fmla="*/ 1656820 w 3105170"/>
                  <a:gd name="connsiteY7" fmla="*/ 1778595 h 2249654"/>
                  <a:gd name="connsiteX8" fmla="*/ 1496233 w 3105170"/>
                  <a:gd name="connsiteY8" fmla="*/ 1650888 h 2249654"/>
                  <a:gd name="connsiteX9" fmla="*/ 856719 w 3105170"/>
                  <a:gd name="connsiteY9" fmla="*/ 1643751 h 2249654"/>
                  <a:gd name="connsiteX10" fmla="*/ 263140 w 3105170"/>
                  <a:gd name="connsiteY10" fmla="*/ 1607139 h 2249654"/>
                  <a:gd name="connsiteX11" fmla="*/ 39814 w 3105170"/>
                  <a:gd name="connsiteY11" fmla="*/ 1369273 h 2249654"/>
                  <a:gd name="connsiteX12" fmla="*/ 35 w 3105170"/>
                  <a:gd name="connsiteY12" fmla="*/ 266341 h 2249654"/>
                  <a:gd name="connsiteX13" fmla="*/ 257948 w 3105170"/>
                  <a:gd name="connsiteY13" fmla="*/ 13 h 2249654"/>
                  <a:gd name="connsiteX0" fmla="*/ 257948 w 3107533"/>
                  <a:gd name="connsiteY0" fmla="*/ 13 h 2249654"/>
                  <a:gd name="connsiteX1" fmla="*/ 2823543 w 3107533"/>
                  <a:gd name="connsiteY1" fmla="*/ 13159 h 2249654"/>
                  <a:gd name="connsiteX2" fmla="*/ 3084451 w 3107533"/>
                  <a:gd name="connsiteY2" fmla="*/ 338743 h 2249654"/>
                  <a:gd name="connsiteX3" fmla="*/ 3100128 w 3107533"/>
                  <a:gd name="connsiteY3" fmla="*/ 1927877 h 2249654"/>
                  <a:gd name="connsiteX4" fmla="*/ 2858356 w 3107533"/>
                  <a:gd name="connsiteY4" fmla="*/ 2224571 h 2249654"/>
                  <a:gd name="connsiteX5" fmla="*/ 2141189 w 3107533"/>
                  <a:gd name="connsiteY5" fmla="*/ 2224571 h 2249654"/>
                  <a:gd name="connsiteX6" fmla="*/ 1750919 w 3107533"/>
                  <a:gd name="connsiteY6" fmla="*/ 2148303 h 2249654"/>
                  <a:gd name="connsiteX7" fmla="*/ 1656820 w 3107533"/>
                  <a:gd name="connsiteY7" fmla="*/ 1778595 h 2249654"/>
                  <a:gd name="connsiteX8" fmla="*/ 1496233 w 3107533"/>
                  <a:gd name="connsiteY8" fmla="*/ 1650888 h 2249654"/>
                  <a:gd name="connsiteX9" fmla="*/ 856719 w 3107533"/>
                  <a:gd name="connsiteY9" fmla="*/ 1643751 h 2249654"/>
                  <a:gd name="connsiteX10" fmla="*/ 263140 w 3107533"/>
                  <a:gd name="connsiteY10" fmla="*/ 1607139 h 2249654"/>
                  <a:gd name="connsiteX11" fmla="*/ 39814 w 3107533"/>
                  <a:gd name="connsiteY11" fmla="*/ 1369273 h 2249654"/>
                  <a:gd name="connsiteX12" fmla="*/ 35 w 3107533"/>
                  <a:gd name="connsiteY12" fmla="*/ 266341 h 2249654"/>
                  <a:gd name="connsiteX13" fmla="*/ 257948 w 3107533"/>
                  <a:gd name="connsiteY13" fmla="*/ 13 h 2249654"/>
                  <a:gd name="connsiteX0" fmla="*/ 257948 w 3122387"/>
                  <a:gd name="connsiteY0" fmla="*/ 13 h 2249654"/>
                  <a:gd name="connsiteX1" fmla="*/ 2823543 w 3122387"/>
                  <a:gd name="connsiteY1" fmla="*/ 13159 h 2249654"/>
                  <a:gd name="connsiteX2" fmla="*/ 3084451 w 3122387"/>
                  <a:gd name="connsiteY2" fmla="*/ 338743 h 2249654"/>
                  <a:gd name="connsiteX3" fmla="*/ 3100128 w 3122387"/>
                  <a:gd name="connsiteY3" fmla="*/ 1927877 h 2249654"/>
                  <a:gd name="connsiteX4" fmla="*/ 2885880 w 3122387"/>
                  <a:gd name="connsiteY4" fmla="*/ 2224571 h 2249654"/>
                  <a:gd name="connsiteX5" fmla="*/ 2141189 w 3122387"/>
                  <a:gd name="connsiteY5" fmla="*/ 2224571 h 2249654"/>
                  <a:gd name="connsiteX6" fmla="*/ 1750919 w 3122387"/>
                  <a:gd name="connsiteY6" fmla="*/ 2148303 h 2249654"/>
                  <a:gd name="connsiteX7" fmla="*/ 1656820 w 3122387"/>
                  <a:gd name="connsiteY7" fmla="*/ 1778595 h 2249654"/>
                  <a:gd name="connsiteX8" fmla="*/ 1496233 w 3122387"/>
                  <a:gd name="connsiteY8" fmla="*/ 1650888 h 2249654"/>
                  <a:gd name="connsiteX9" fmla="*/ 856719 w 3122387"/>
                  <a:gd name="connsiteY9" fmla="*/ 1643751 h 2249654"/>
                  <a:gd name="connsiteX10" fmla="*/ 263140 w 3122387"/>
                  <a:gd name="connsiteY10" fmla="*/ 1607139 h 2249654"/>
                  <a:gd name="connsiteX11" fmla="*/ 39814 w 3122387"/>
                  <a:gd name="connsiteY11" fmla="*/ 1369273 h 2249654"/>
                  <a:gd name="connsiteX12" fmla="*/ 35 w 3122387"/>
                  <a:gd name="connsiteY12" fmla="*/ 266341 h 2249654"/>
                  <a:gd name="connsiteX13" fmla="*/ 257948 w 3122387"/>
                  <a:gd name="connsiteY13" fmla="*/ 13 h 2249654"/>
                  <a:gd name="connsiteX0" fmla="*/ 257948 w 3122387"/>
                  <a:gd name="connsiteY0" fmla="*/ 13 h 2234837"/>
                  <a:gd name="connsiteX1" fmla="*/ 2823543 w 3122387"/>
                  <a:gd name="connsiteY1" fmla="*/ 13159 h 2234837"/>
                  <a:gd name="connsiteX2" fmla="*/ 3084451 w 3122387"/>
                  <a:gd name="connsiteY2" fmla="*/ 338743 h 2234837"/>
                  <a:gd name="connsiteX3" fmla="*/ 3100128 w 3122387"/>
                  <a:gd name="connsiteY3" fmla="*/ 1927877 h 2234837"/>
                  <a:gd name="connsiteX4" fmla="*/ 2885880 w 3122387"/>
                  <a:gd name="connsiteY4" fmla="*/ 2224571 h 2234837"/>
                  <a:gd name="connsiteX5" fmla="*/ 2141189 w 3122387"/>
                  <a:gd name="connsiteY5" fmla="*/ 2224571 h 2234837"/>
                  <a:gd name="connsiteX6" fmla="*/ 1750919 w 3122387"/>
                  <a:gd name="connsiteY6" fmla="*/ 2148303 h 2234837"/>
                  <a:gd name="connsiteX7" fmla="*/ 1656820 w 3122387"/>
                  <a:gd name="connsiteY7" fmla="*/ 1778595 h 2234837"/>
                  <a:gd name="connsiteX8" fmla="*/ 1496233 w 3122387"/>
                  <a:gd name="connsiteY8" fmla="*/ 1650888 h 2234837"/>
                  <a:gd name="connsiteX9" fmla="*/ 856719 w 3122387"/>
                  <a:gd name="connsiteY9" fmla="*/ 1643751 h 2234837"/>
                  <a:gd name="connsiteX10" fmla="*/ 263140 w 3122387"/>
                  <a:gd name="connsiteY10" fmla="*/ 1607139 h 2234837"/>
                  <a:gd name="connsiteX11" fmla="*/ 39814 w 3122387"/>
                  <a:gd name="connsiteY11" fmla="*/ 1369273 h 2234837"/>
                  <a:gd name="connsiteX12" fmla="*/ 35 w 3122387"/>
                  <a:gd name="connsiteY12" fmla="*/ 266341 h 2234837"/>
                  <a:gd name="connsiteX13" fmla="*/ 257948 w 3122387"/>
                  <a:gd name="connsiteY13" fmla="*/ 13 h 2234837"/>
                  <a:gd name="connsiteX0" fmla="*/ 257948 w 3122387"/>
                  <a:gd name="connsiteY0" fmla="*/ 13 h 2253368"/>
                  <a:gd name="connsiteX1" fmla="*/ 2823543 w 3122387"/>
                  <a:gd name="connsiteY1" fmla="*/ 13159 h 2253368"/>
                  <a:gd name="connsiteX2" fmla="*/ 3084451 w 3122387"/>
                  <a:gd name="connsiteY2" fmla="*/ 338743 h 2253368"/>
                  <a:gd name="connsiteX3" fmla="*/ 3100128 w 3122387"/>
                  <a:gd name="connsiteY3" fmla="*/ 1927877 h 2253368"/>
                  <a:gd name="connsiteX4" fmla="*/ 2885880 w 3122387"/>
                  <a:gd name="connsiteY4" fmla="*/ 2224571 h 2253368"/>
                  <a:gd name="connsiteX5" fmla="*/ 1985215 w 3122387"/>
                  <a:gd name="connsiteY5" fmla="*/ 2233275 h 2253368"/>
                  <a:gd name="connsiteX6" fmla="*/ 1750919 w 3122387"/>
                  <a:gd name="connsiteY6" fmla="*/ 2148303 h 2253368"/>
                  <a:gd name="connsiteX7" fmla="*/ 1656820 w 3122387"/>
                  <a:gd name="connsiteY7" fmla="*/ 1778595 h 2253368"/>
                  <a:gd name="connsiteX8" fmla="*/ 1496233 w 3122387"/>
                  <a:gd name="connsiteY8" fmla="*/ 1650888 h 2253368"/>
                  <a:gd name="connsiteX9" fmla="*/ 856719 w 3122387"/>
                  <a:gd name="connsiteY9" fmla="*/ 1643751 h 2253368"/>
                  <a:gd name="connsiteX10" fmla="*/ 263140 w 3122387"/>
                  <a:gd name="connsiteY10" fmla="*/ 1607139 h 2253368"/>
                  <a:gd name="connsiteX11" fmla="*/ 39814 w 3122387"/>
                  <a:gd name="connsiteY11" fmla="*/ 1369273 h 2253368"/>
                  <a:gd name="connsiteX12" fmla="*/ 35 w 3122387"/>
                  <a:gd name="connsiteY12" fmla="*/ 266341 h 2253368"/>
                  <a:gd name="connsiteX13" fmla="*/ 257948 w 3122387"/>
                  <a:gd name="connsiteY13" fmla="*/ 13 h 2253368"/>
                  <a:gd name="connsiteX0" fmla="*/ 257948 w 3122387"/>
                  <a:gd name="connsiteY0" fmla="*/ 13 h 2256225"/>
                  <a:gd name="connsiteX1" fmla="*/ 2823543 w 3122387"/>
                  <a:gd name="connsiteY1" fmla="*/ 13159 h 2256225"/>
                  <a:gd name="connsiteX2" fmla="*/ 3084451 w 3122387"/>
                  <a:gd name="connsiteY2" fmla="*/ 338743 h 2256225"/>
                  <a:gd name="connsiteX3" fmla="*/ 3100128 w 3122387"/>
                  <a:gd name="connsiteY3" fmla="*/ 1927877 h 2256225"/>
                  <a:gd name="connsiteX4" fmla="*/ 2885880 w 3122387"/>
                  <a:gd name="connsiteY4" fmla="*/ 2224571 h 2256225"/>
                  <a:gd name="connsiteX5" fmla="*/ 1985215 w 3122387"/>
                  <a:gd name="connsiteY5" fmla="*/ 2233275 h 2256225"/>
                  <a:gd name="connsiteX6" fmla="*/ 1714220 w 3122387"/>
                  <a:gd name="connsiteY6" fmla="*/ 2096077 h 2256225"/>
                  <a:gd name="connsiteX7" fmla="*/ 1656820 w 3122387"/>
                  <a:gd name="connsiteY7" fmla="*/ 1778595 h 2256225"/>
                  <a:gd name="connsiteX8" fmla="*/ 1496233 w 3122387"/>
                  <a:gd name="connsiteY8" fmla="*/ 1650888 h 2256225"/>
                  <a:gd name="connsiteX9" fmla="*/ 856719 w 3122387"/>
                  <a:gd name="connsiteY9" fmla="*/ 1643751 h 2256225"/>
                  <a:gd name="connsiteX10" fmla="*/ 263140 w 3122387"/>
                  <a:gd name="connsiteY10" fmla="*/ 1607139 h 2256225"/>
                  <a:gd name="connsiteX11" fmla="*/ 39814 w 3122387"/>
                  <a:gd name="connsiteY11" fmla="*/ 1369273 h 2256225"/>
                  <a:gd name="connsiteX12" fmla="*/ 35 w 3122387"/>
                  <a:gd name="connsiteY12" fmla="*/ 266341 h 2256225"/>
                  <a:gd name="connsiteX13" fmla="*/ 257948 w 3122387"/>
                  <a:gd name="connsiteY13" fmla="*/ 13 h 2256225"/>
                  <a:gd name="connsiteX0" fmla="*/ 257948 w 3122387"/>
                  <a:gd name="connsiteY0" fmla="*/ 13 h 2256225"/>
                  <a:gd name="connsiteX1" fmla="*/ 2823543 w 3122387"/>
                  <a:gd name="connsiteY1" fmla="*/ 13159 h 2256225"/>
                  <a:gd name="connsiteX2" fmla="*/ 3084451 w 3122387"/>
                  <a:gd name="connsiteY2" fmla="*/ 338743 h 2256225"/>
                  <a:gd name="connsiteX3" fmla="*/ 3100128 w 3122387"/>
                  <a:gd name="connsiteY3" fmla="*/ 1927877 h 2256225"/>
                  <a:gd name="connsiteX4" fmla="*/ 2885880 w 3122387"/>
                  <a:gd name="connsiteY4" fmla="*/ 2224571 h 2256225"/>
                  <a:gd name="connsiteX5" fmla="*/ 1985215 w 3122387"/>
                  <a:gd name="connsiteY5" fmla="*/ 2233275 h 2256225"/>
                  <a:gd name="connsiteX6" fmla="*/ 1714220 w 3122387"/>
                  <a:gd name="connsiteY6" fmla="*/ 2096077 h 2256225"/>
                  <a:gd name="connsiteX7" fmla="*/ 1656820 w 3122387"/>
                  <a:gd name="connsiteY7" fmla="*/ 1778595 h 2256225"/>
                  <a:gd name="connsiteX8" fmla="*/ 1496233 w 3122387"/>
                  <a:gd name="connsiteY8" fmla="*/ 1650888 h 2256225"/>
                  <a:gd name="connsiteX9" fmla="*/ 856719 w 3122387"/>
                  <a:gd name="connsiteY9" fmla="*/ 1643751 h 2256225"/>
                  <a:gd name="connsiteX10" fmla="*/ 263140 w 3122387"/>
                  <a:gd name="connsiteY10" fmla="*/ 1607139 h 2256225"/>
                  <a:gd name="connsiteX11" fmla="*/ 39814 w 3122387"/>
                  <a:gd name="connsiteY11" fmla="*/ 1369273 h 2256225"/>
                  <a:gd name="connsiteX12" fmla="*/ 35 w 3122387"/>
                  <a:gd name="connsiteY12" fmla="*/ 266341 h 2256225"/>
                  <a:gd name="connsiteX13" fmla="*/ 257948 w 3122387"/>
                  <a:gd name="connsiteY13" fmla="*/ 13 h 2256225"/>
                  <a:gd name="connsiteX0" fmla="*/ 257948 w 3122387"/>
                  <a:gd name="connsiteY0" fmla="*/ 13 h 2257745"/>
                  <a:gd name="connsiteX1" fmla="*/ 2823543 w 3122387"/>
                  <a:gd name="connsiteY1" fmla="*/ 13159 h 2257745"/>
                  <a:gd name="connsiteX2" fmla="*/ 3084451 w 3122387"/>
                  <a:gd name="connsiteY2" fmla="*/ 338743 h 2257745"/>
                  <a:gd name="connsiteX3" fmla="*/ 3100128 w 3122387"/>
                  <a:gd name="connsiteY3" fmla="*/ 1927877 h 2257745"/>
                  <a:gd name="connsiteX4" fmla="*/ 2885880 w 3122387"/>
                  <a:gd name="connsiteY4" fmla="*/ 2224571 h 2257745"/>
                  <a:gd name="connsiteX5" fmla="*/ 1985215 w 3122387"/>
                  <a:gd name="connsiteY5" fmla="*/ 2233275 h 2257745"/>
                  <a:gd name="connsiteX6" fmla="*/ 1695871 w 3122387"/>
                  <a:gd name="connsiteY6" fmla="*/ 2069964 h 2257745"/>
                  <a:gd name="connsiteX7" fmla="*/ 1656820 w 3122387"/>
                  <a:gd name="connsiteY7" fmla="*/ 1778595 h 2257745"/>
                  <a:gd name="connsiteX8" fmla="*/ 1496233 w 3122387"/>
                  <a:gd name="connsiteY8" fmla="*/ 1650888 h 2257745"/>
                  <a:gd name="connsiteX9" fmla="*/ 856719 w 3122387"/>
                  <a:gd name="connsiteY9" fmla="*/ 1643751 h 2257745"/>
                  <a:gd name="connsiteX10" fmla="*/ 263140 w 3122387"/>
                  <a:gd name="connsiteY10" fmla="*/ 1607139 h 2257745"/>
                  <a:gd name="connsiteX11" fmla="*/ 39814 w 3122387"/>
                  <a:gd name="connsiteY11" fmla="*/ 1369273 h 2257745"/>
                  <a:gd name="connsiteX12" fmla="*/ 35 w 3122387"/>
                  <a:gd name="connsiteY12" fmla="*/ 266341 h 2257745"/>
                  <a:gd name="connsiteX13" fmla="*/ 257948 w 3122387"/>
                  <a:gd name="connsiteY13" fmla="*/ 13 h 2257745"/>
                  <a:gd name="connsiteX0" fmla="*/ 257948 w 3122387"/>
                  <a:gd name="connsiteY0" fmla="*/ 13 h 2257745"/>
                  <a:gd name="connsiteX1" fmla="*/ 2823543 w 3122387"/>
                  <a:gd name="connsiteY1" fmla="*/ 13159 h 2257745"/>
                  <a:gd name="connsiteX2" fmla="*/ 3084451 w 3122387"/>
                  <a:gd name="connsiteY2" fmla="*/ 338743 h 2257745"/>
                  <a:gd name="connsiteX3" fmla="*/ 3100128 w 3122387"/>
                  <a:gd name="connsiteY3" fmla="*/ 1927877 h 2257745"/>
                  <a:gd name="connsiteX4" fmla="*/ 2885880 w 3122387"/>
                  <a:gd name="connsiteY4" fmla="*/ 2224571 h 2257745"/>
                  <a:gd name="connsiteX5" fmla="*/ 1985215 w 3122387"/>
                  <a:gd name="connsiteY5" fmla="*/ 2233275 h 2257745"/>
                  <a:gd name="connsiteX6" fmla="*/ 1695871 w 3122387"/>
                  <a:gd name="connsiteY6" fmla="*/ 2069964 h 2257745"/>
                  <a:gd name="connsiteX7" fmla="*/ 1656820 w 3122387"/>
                  <a:gd name="connsiteY7" fmla="*/ 1778595 h 2257745"/>
                  <a:gd name="connsiteX8" fmla="*/ 1496233 w 3122387"/>
                  <a:gd name="connsiteY8" fmla="*/ 1650888 h 2257745"/>
                  <a:gd name="connsiteX9" fmla="*/ 856719 w 3122387"/>
                  <a:gd name="connsiteY9" fmla="*/ 1643751 h 2257745"/>
                  <a:gd name="connsiteX10" fmla="*/ 263140 w 3122387"/>
                  <a:gd name="connsiteY10" fmla="*/ 1607139 h 2257745"/>
                  <a:gd name="connsiteX11" fmla="*/ 39814 w 3122387"/>
                  <a:gd name="connsiteY11" fmla="*/ 1369273 h 2257745"/>
                  <a:gd name="connsiteX12" fmla="*/ 35 w 3122387"/>
                  <a:gd name="connsiteY12" fmla="*/ 266341 h 2257745"/>
                  <a:gd name="connsiteX13" fmla="*/ 257948 w 3122387"/>
                  <a:gd name="connsiteY13" fmla="*/ 13 h 2257745"/>
                  <a:gd name="connsiteX0" fmla="*/ 257948 w 3122387"/>
                  <a:gd name="connsiteY0" fmla="*/ 13 h 2274264"/>
                  <a:gd name="connsiteX1" fmla="*/ 2823543 w 3122387"/>
                  <a:gd name="connsiteY1" fmla="*/ 13159 h 2274264"/>
                  <a:gd name="connsiteX2" fmla="*/ 3084451 w 3122387"/>
                  <a:gd name="connsiteY2" fmla="*/ 338743 h 2274264"/>
                  <a:gd name="connsiteX3" fmla="*/ 3100128 w 3122387"/>
                  <a:gd name="connsiteY3" fmla="*/ 1927877 h 2274264"/>
                  <a:gd name="connsiteX4" fmla="*/ 2885880 w 3122387"/>
                  <a:gd name="connsiteY4" fmla="*/ 2224571 h 2274264"/>
                  <a:gd name="connsiteX5" fmla="*/ 2003565 w 3122387"/>
                  <a:gd name="connsiteY5" fmla="*/ 2259388 h 2274264"/>
                  <a:gd name="connsiteX6" fmla="*/ 1695871 w 3122387"/>
                  <a:gd name="connsiteY6" fmla="*/ 2069964 h 2274264"/>
                  <a:gd name="connsiteX7" fmla="*/ 1656820 w 3122387"/>
                  <a:gd name="connsiteY7" fmla="*/ 1778595 h 2274264"/>
                  <a:gd name="connsiteX8" fmla="*/ 1496233 w 3122387"/>
                  <a:gd name="connsiteY8" fmla="*/ 1650888 h 2274264"/>
                  <a:gd name="connsiteX9" fmla="*/ 856719 w 3122387"/>
                  <a:gd name="connsiteY9" fmla="*/ 1643751 h 2274264"/>
                  <a:gd name="connsiteX10" fmla="*/ 263140 w 3122387"/>
                  <a:gd name="connsiteY10" fmla="*/ 1607139 h 2274264"/>
                  <a:gd name="connsiteX11" fmla="*/ 39814 w 3122387"/>
                  <a:gd name="connsiteY11" fmla="*/ 1369273 h 2274264"/>
                  <a:gd name="connsiteX12" fmla="*/ 35 w 3122387"/>
                  <a:gd name="connsiteY12" fmla="*/ 266341 h 2274264"/>
                  <a:gd name="connsiteX13" fmla="*/ 257948 w 3122387"/>
                  <a:gd name="connsiteY13" fmla="*/ 13 h 2274264"/>
                  <a:gd name="connsiteX0" fmla="*/ 257948 w 3122387"/>
                  <a:gd name="connsiteY0" fmla="*/ 13 h 2274264"/>
                  <a:gd name="connsiteX1" fmla="*/ 2823543 w 3122387"/>
                  <a:gd name="connsiteY1" fmla="*/ 13159 h 2274264"/>
                  <a:gd name="connsiteX2" fmla="*/ 3084451 w 3122387"/>
                  <a:gd name="connsiteY2" fmla="*/ 338743 h 2274264"/>
                  <a:gd name="connsiteX3" fmla="*/ 3100128 w 3122387"/>
                  <a:gd name="connsiteY3" fmla="*/ 1927877 h 2274264"/>
                  <a:gd name="connsiteX4" fmla="*/ 2885880 w 3122387"/>
                  <a:gd name="connsiteY4" fmla="*/ 2224571 h 2274264"/>
                  <a:gd name="connsiteX5" fmla="*/ 2003565 w 3122387"/>
                  <a:gd name="connsiteY5" fmla="*/ 2259388 h 2274264"/>
                  <a:gd name="connsiteX6" fmla="*/ 1695871 w 3122387"/>
                  <a:gd name="connsiteY6" fmla="*/ 2069964 h 2274264"/>
                  <a:gd name="connsiteX7" fmla="*/ 1496233 w 3122387"/>
                  <a:gd name="connsiteY7" fmla="*/ 1650888 h 2274264"/>
                  <a:gd name="connsiteX8" fmla="*/ 856719 w 3122387"/>
                  <a:gd name="connsiteY8" fmla="*/ 1643751 h 2274264"/>
                  <a:gd name="connsiteX9" fmla="*/ 263140 w 3122387"/>
                  <a:gd name="connsiteY9" fmla="*/ 1607139 h 2274264"/>
                  <a:gd name="connsiteX10" fmla="*/ 39814 w 3122387"/>
                  <a:gd name="connsiteY10" fmla="*/ 1369273 h 2274264"/>
                  <a:gd name="connsiteX11" fmla="*/ 35 w 3122387"/>
                  <a:gd name="connsiteY11" fmla="*/ 266341 h 2274264"/>
                  <a:gd name="connsiteX12" fmla="*/ 257948 w 3122387"/>
                  <a:gd name="connsiteY12" fmla="*/ 13 h 2274264"/>
                  <a:gd name="connsiteX0" fmla="*/ 257948 w 3122387"/>
                  <a:gd name="connsiteY0" fmla="*/ 13 h 2274264"/>
                  <a:gd name="connsiteX1" fmla="*/ 2823543 w 3122387"/>
                  <a:gd name="connsiteY1" fmla="*/ 13159 h 2274264"/>
                  <a:gd name="connsiteX2" fmla="*/ 3084451 w 3122387"/>
                  <a:gd name="connsiteY2" fmla="*/ 338743 h 2274264"/>
                  <a:gd name="connsiteX3" fmla="*/ 3100128 w 3122387"/>
                  <a:gd name="connsiteY3" fmla="*/ 1927877 h 2274264"/>
                  <a:gd name="connsiteX4" fmla="*/ 2885880 w 3122387"/>
                  <a:gd name="connsiteY4" fmla="*/ 2224571 h 2274264"/>
                  <a:gd name="connsiteX5" fmla="*/ 2003565 w 3122387"/>
                  <a:gd name="connsiteY5" fmla="*/ 2259388 h 2274264"/>
                  <a:gd name="connsiteX6" fmla="*/ 1695871 w 3122387"/>
                  <a:gd name="connsiteY6" fmla="*/ 2069964 h 2274264"/>
                  <a:gd name="connsiteX7" fmla="*/ 1569632 w 3122387"/>
                  <a:gd name="connsiteY7" fmla="*/ 1694410 h 2274264"/>
                  <a:gd name="connsiteX8" fmla="*/ 856719 w 3122387"/>
                  <a:gd name="connsiteY8" fmla="*/ 1643751 h 2274264"/>
                  <a:gd name="connsiteX9" fmla="*/ 263140 w 3122387"/>
                  <a:gd name="connsiteY9" fmla="*/ 1607139 h 2274264"/>
                  <a:gd name="connsiteX10" fmla="*/ 39814 w 3122387"/>
                  <a:gd name="connsiteY10" fmla="*/ 1369273 h 2274264"/>
                  <a:gd name="connsiteX11" fmla="*/ 35 w 3122387"/>
                  <a:gd name="connsiteY11" fmla="*/ 266341 h 2274264"/>
                  <a:gd name="connsiteX12" fmla="*/ 257948 w 3122387"/>
                  <a:gd name="connsiteY12" fmla="*/ 13 h 2274264"/>
                  <a:gd name="connsiteX0" fmla="*/ 257948 w 3122387"/>
                  <a:gd name="connsiteY0" fmla="*/ 13 h 2271715"/>
                  <a:gd name="connsiteX1" fmla="*/ 2823543 w 3122387"/>
                  <a:gd name="connsiteY1" fmla="*/ 13159 h 2271715"/>
                  <a:gd name="connsiteX2" fmla="*/ 3084451 w 3122387"/>
                  <a:gd name="connsiteY2" fmla="*/ 338743 h 2271715"/>
                  <a:gd name="connsiteX3" fmla="*/ 3100128 w 3122387"/>
                  <a:gd name="connsiteY3" fmla="*/ 1927877 h 2271715"/>
                  <a:gd name="connsiteX4" fmla="*/ 2885880 w 3122387"/>
                  <a:gd name="connsiteY4" fmla="*/ 2224571 h 2271715"/>
                  <a:gd name="connsiteX5" fmla="*/ 2003565 w 3122387"/>
                  <a:gd name="connsiteY5" fmla="*/ 2259388 h 2271715"/>
                  <a:gd name="connsiteX6" fmla="*/ 1787620 w 3122387"/>
                  <a:gd name="connsiteY6" fmla="*/ 2104781 h 2271715"/>
                  <a:gd name="connsiteX7" fmla="*/ 1569632 w 3122387"/>
                  <a:gd name="connsiteY7" fmla="*/ 1694410 h 2271715"/>
                  <a:gd name="connsiteX8" fmla="*/ 856719 w 3122387"/>
                  <a:gd name="connsiteY8" fmla="*/ 1643751 h 2271715"/>
                  <a:gd name="connsiteX9" fmla="*/ 263140 w 3122387"/>
                  <a:gd name="connsiteY9" fmla="*/ 1607139 h 2271715"/>
                  <a:gd name="connsiteX10" fmla="*/ 39814 w 3122387"/>
                  <a:gd name="connsiteY10" fmla="*/ 1369273 h 2271715"/>
                  <a:gd name="connsiteX11" fmla="*/ 35 w 3122387"/>
                  <a:gd name="connsiteY11" fmla="*/ 266341 h 2271715"/>
                  <a:gd name="connsiteX12" fmla="*/ 257948 w 3122387"/>
                  <a:gd name="connsiteY12" fmla="*/ 13 h 2271715"/>
                  <a:gd name="connsiteX0" fmla="*/ 257948 w 3122387"/>
                  <a:gd name="connsiteY0" fmla="*/ 13 h 2267913"/>
                  <a:gd name="connsiteX1" fmla="*/ 2823543 w 3122387"/>
                  <a:gd name="connsiteY1" fmla="*/ 13159 h 2267913"/>
                  <a:gd name="connsiteX2" fmla="*/ 3084451 w 3122387"/>
                  <a:gd name="connsiteY2" fmla="*/ 338743 h 2267913"/>
                  <a:gd name="connsiteX3" fmla="*/ 3100128 w 3122387"/>
                  <a:gd name="connsiteY3" fmla="*/ 1927877 h 2267913"/>
                  <a:gd name="connsiteX4" fmla="*/ 2885880 w 3122387"/>
                  <a:gd name="connsiteY4" fmla="*/ 2224571 h 2267913"/>
                  <a:gd name="connsiteX5" fmla="*/ 2003565 w 3122387"/>
                  <a:gd name="connsiteY5" fmla="*/ 2259388 h 2267913"/>
                  <a:gd name="connsiteX6" fmla="*/ 1787620 w 3122387"/>
                  <a:gd name="connsiteY6" fmla="*/ 2104781 h 2267913"/>
                  <a:gd name="connsiteX7" fmla="*/ 1569632 w 3122387"/>
                  <a:gd name="connsiteY7" fmla="*/ 1694410 h 2267913"/>
                  <a:gd name="connsiteX8" fmla="*/ 856719 w 3122387"/>
                  <a:gd name="connsiteY8" fmla="*/ 1643751 h 2267913"/>
                  <a:gd name="connsiteX9" fmla="*/ 263140 w 3122387"/>
                  <a:gd name="connsiteY9" fmla="*/ 1607139 h 2267913"/>
                  <a:gd name="connsiteX10" fmla="*/ 39814 w 3122387"/>
                  <a:gd name="connsiteY10" fmla="*/ 1369273 h 2267913"/>
                  <a:gd name="connsiteX11" fmla="*/ 35 w 3122387"/>
                  <a:gd name="connsiteY11" fmla="*/ 266341 h 2267913"/>
                  <a:gd name="connsiteX12" fmla="*/ 257948 w 3122387"/>
                  <a:gd name="connsiteY12" fmla="*/ 13 h 2267913"/>
                  <a:gd name="connsiteX0" fmla="*/ 257948 w 3122387"/>
                  <a:gd name="connsiteY0" fmla="*/ 13 h 2267913"/>
                  <a:gd name="connsiteX1" fmla="*/ 2823543 w 3122387"/>
                  <a:gd name="connsiteY1" fmla="*/ 13159 h 2267913"/>
                  <a:gd name="connsiteX2" fmla="*/ 3084451 w 3122387"/>
                  <a:gd name="connsiteY2" fmla="*/ 338743 h 2267913"/>
                  <a:gd name="connsiteX3" fmla="*/ 3100128 w 3122387"/>
                  <a:gd name="connsiteY3" fmla="*/ 1927877 h 2267913"/>
                  <a:gd name="connsiteX4" fmla="*/ 2885880 w 3122387"/>
                  <a:gd name="connsiteY4" fmla="*/ 2224571 h 2267913"/>
                  <a:gd name="connsiteX5" fmla="*/ 2003565 w 3122387"/>
                  <a:gd name="connsiteY5" fmla="*/ 2259388 h 2267913"/>
                  <a:gd name="connsiteX6" fmla="*/ 1787620 w 3122387"/>
                  <a:gd name="connsiteY6" fmla="*/ 2104781 h 2267913"/>
                  <a:gd name="connsiteX7" fmla="*/ 1569632 w 3122387"/>
                  <a:gd name="connsiteY7" fmla="*/ 1694410 h 2267913"/>
                  <a:gd name="connsiteX8" fmla="*/ 856719 w 3122387"/>
                  <a:gd name="connsiteY8" fmla="*/ 1643751 h 2267913"/>
                  <a:gd name="connsiteX9" fmla="*/ 263140 w 3122387"/>
                  <a:gd name="connsiteY9" fmla="*/ 1607139 h 2267913"/>
                  <a:gd name="connsiteX10" fmla="*/ 39814 w 3122387"/>
                  <a:gd name="connsiteY10" fmla="*/ 1369273 h 2267913"/>
                  <a:gd name="connsiteX11" fmla="*/ 35 w 3122387"/>
                  <a:gd name="connsiteY11" fmla="*/ 266341 h 2267913"/>
                  <a:gd name="connsiteX12" fmla="*/ 257948 w 3122387"/>
                  <a:gd name="connsiteY12" fmla="*/ 13 h 2267913"/>
                  <a:gd name="connsiteX0" fmla="*/ 257948 w 3122387"/>
                  <a:gd name="connsiteY0" fmla="*/ 13 h 2279383"/>
                  <a:gd name="connsiteX1" fmla="*/ 2823543 w 3122387"/>
                  <a:gd name="connsiteY1" fmla="*/ 13159 h 2279383"/>
                  <a:gd name="connsiteX2" fmla="*/ 3084451 w 3122387"/>
                  <a:gd name="connsiteY2" fmla="*/ 338743 h 2279383"/>
                  <a:gd name="connsiteX3" fmla="*/ 3100128 w 3122387"/>
                  <a:gd name="connsiteY3" fmla="*/ 1927877 h 2279383"/>
                  <a:gd name="connsiteX4" fmla="*/ 2885880 w 3122387"/>
                  <a:gd name="connsiteY4" fmla="*/ 2224571 h 2279383"/>
                  <a:gd name="connsiteX5" fmla="*/ 2003565 w 3122387"/>
                  <a:gd name="connsiteY5" fmla="*/ 2259388 h 2279383"/>
                  <a:gd name="connsiteX6" fmla="*/ 1760095 w 3122387"/>
                  <a:gd name="connsiteY6" fmla="*/ 2000329 h 2279383"/>
                  <a:gd name="connsiteX7" fmla="*/ 1569632 w 3122387"/>
                  <a:gd name="connsiteY7" fmla="*/ 1694410 h 2279383"/>
                  <a:gd name="connsiteX8" fmla="*/ 856719 w 3122387"/>
                  <a:gd name="connsiteY8" fmla="*/ 1643751 h 2279383"/>
                  <a:gd name="connsiteX9" fmla="*/ 263140 w 3122387"/>
                  <a:gd name="connsiteY9" fmla="*/ 1607139 h 2279383"/>
                  <a:gd name="connsiteX10" fmla="*/ 39814 w 3122387"/>
                  <a:gd name="connsiteY10" fmla="*/ 1369273 h 2279383"/>
                  <a:gd name="connsiteX11" fmla="*/ 35 w 3122387"/>
                  <a:gd name="connsiteY11" fmla="*/ 266341 h 2279383"/>
                  <a:gd name="connsiteX12" fmla="*/ 257948 w 3122387"/>
                  <a:gd name="connsiteY12" fmla="*/ 13 h 2279383"/>
                  <a:gd name="connsiteX0" fmla="*/ 257948 w 3122387"/>
                  <a:gd name="connsiteY0" fmla="*/ 13 h 2279383"/>
                  <a:gd name="connsiteX1" fmla="*/ 2823543 w 3122387"/>
                  <a:gd name="connsiteY1" fmla="*/ 13159 h 2279383"/>
                  <a:gd name="connsiteX2" fmla="*/ 3084451 w 3122387"/>
                  <a:gd name="connsiteY2" fmla="*/ 338743 h 2279383"/>
                  <a:gd name="connsiteX3" fmla="*/ 3100128 w 3122387"/>
                  <a:gd name="connsiteY3" fmla="*/ 1927877 h 2279383"/>
                  <a:gd name="connsiteX4" fmla="*/ 2885880 w 3122387"/>
                  <a:gd name="connsiteY4" fmla="*/ 2224571 h 2279383"/>
                  <a:gd name="connsiteX5" fmla="*/ 2031090 w 3122387"/>
                  <a:gd name="connsiteY5" fmla="*/ 2259388 h 2279383"/>
                  <a:gd name="connsiteX6" fmla="*/ 1760095 w 3122387"/>
                  <a:gd name="connsiteY6" fmla="*/ 2000329 h 2279383"/>
                  <a:gd name="connsiteX7" fmla="*/ 1569632 w 3122387"/>
                  <a:gd name="connsiteY7" fmla="*/ 1694410 h 2279383"/>
                  <a:gd name="connsiteX8" fmla="*/ 856719 w 3122387"/>
                  <a:gd name="connsiteY8" fmla="*/ 1643751 h 2279383"/>
                  <a:gd name="connsiteX9" fmla="*/ 263140 w 3122387"/>
                  <a:gd name="connsiteY9" fmla="*/ 1607139 h 2279383"/>
                  <a:gd name="connsiteX10" fmla="*/ 39814 w 3122387"/>
                  <a:gd name="connsiteY10" fmla="*/ 1369273 h 2279383"/>
                  <a:gd name="connsiteX11" fmla="*/ 35 w 3122387"/>
                  <a:gd name="connsiteY11" fmla="*/ 266341 h 2279383"/>
                  <a:gd name="connsiteX12" fmla="*/ 257948 w 3122387"/>
                  <a:gd name="connsiteY12" fmla="*/ 13 h 2279383"/>
                  <a:gd name="connsiteX0" fmla="*/ 257948 w 3122387"/>
                  <a:gd name="connsiteY0" fmla="*/ 13 h 2246159"/>
                  <a:gd name="connsiteX1" fmla="*/ 2823543 w 3122387"/>
                  <a:gd name="connsiteY1" fmla="*/ 13159 h 2246159"/>
                  <a:gd name="connsiteX2" fmla="*/ 3084451 w 3122387"/>
                  <a:gd name="connsiteY2" fmla="*/ 338743 h 2246159"/>
                  <a:gd name="connsiteX3" fmla="*/ 3100128 w 3122387"/>
                  <a:gd name="connsiteY3" fmla="*/ 1927877 h 2246159"/>
                  <a:gd name="connsiteX4" fmla="*/ 2885880 w 3122387"/>
                  <a:gd name="connsiteY4" fmla="*/ 2224571 h 2246159"/>
                  <a:gd name="connsiteX5" fmla="*/ 2003565 w 3122387"/>
                  <a:gd name="connsiteY5" fmla="*/ 2198458 h 2246159"/>
                  <a:gd name="connsiteX6" fmla="*/ 1760095 w 3122387"/>
                  <a:gd name="connsiteY6" fmla="*/ 2000329 h 2246159"/>
                  <a:gd name="connsiteX7" fmla="*/ 1569632 w 3122387"/>
                  <a:gd name="connsiteY7" fmla="*/ 1694410 h 2246159"/>
                  <a:gd name="connsiteX8" fmla="*/ 856719 w 3122387"/>
                  <a:gd name="connsiteY8" fmla="*/ 1643751 h 2246159"/>
                  <a:gd name="connsiteX9" fmla="*/ 263140 w 3122387"/>
                  <a:gd name="connsiteY9" fmla="*/ 1607139 h 2246159"/>
                  <a:gd name="connsiteX10" fmla="*/ 39814 w 3122387"/>
                  <a:gd name="connsiteY10" fmla="*/ 1369273 h 2246159"/>
                  <a:gd name="connsiteX11" fmla="*/ 35 w 3122387"/>
                  <a:gd name="connsiteY11" fmla="*/ 266341 h 2246159"/>
                  <a:gd name="connsiteX12" fmla="*/ 257948 w 3122387"/>
                  <a:gd name="connsiteY12" fmla="*/ 13 h 2246159"/>
                  <a:gd name="connsiteX0" fmla="*/ 257948 w 3122387"/>
                  <a:gd name="connsiteY0" fmla="*/ 13 h 2214687"/>
                  <a:gd name="connsiteX1" fmla="*/ 2823543 w 3122387"/>
                  <a:gd name="connsiteY1" fmla="*/ 13159 h 2214687"/>
                  <a:gd name="connsiteX2" fmla="*/ 3084451 w 3122387"/>
                  <a:gd name="connsiteY2" fmla="*/ 338743 h 2214687"/>
                  <a:gd name="connsiteX3" fmla="*/ 3100128 w 3122387"/>
                  <a:gd name="connsiteY3" fmla="*/ 1927877 h 2214687"/>
                  <a:gd name="connsiteX4" fmla="*/ 2885880 w 3122387"/>
                  <a:gd name="connsiteY4" fmla="*/ 2172345 h 2214687"/>
                  <a:gd name="connsiteX5" fmla="*/ 2003565 w 3122387"/>
                  <a:gd name="connsiteY5" fmla="*/ 2198458 h 2214687"/>
                  <a:gd name="connsiteX6" fmla="*/ 1760095 w 3122387"/>
                  <a:gd name="connsiteY6" fmla="*/ 2000329 h 2214687"/>
                  <a:gd name="connsiteX7" fmla="*/ 1569632 w 3122387"/>
                  <a:gd name="connsiteY7" fmla="*/ 1694410 h 2214687"/>
                  <a:gd name="connsiteX8" fmla="*/ 856719 w 3122387"/>
                  <a:gd name="connsiteY8" fmla="*/ 1643751 h 2214687"/>
                  <a:gd name="connsiteX9" fmla="*/ 263140 w 3122387"/>
                  <a:gd name="connsiteY9" fmla="*/ 1607139 h 2214687"/>
                  <a:gd name="connsiteX10" fmla="*/ 39814 w 3122387"/>
                  <a:gd name="connsiteY10" fmla="*/ 1369273 h 2214687"/>
                  <a:gd name="connsiteX11" fmla="*/ 35 w 3122387"/>
                  <a:gd name="connsiteY11" fmla="*/ 266341 h 2214687"/>
                  <a:gd name="connsiteX12" fmla="*/ 257948 w 3122387"/>
                  <a:gd name="connsiteY12" fmla="*/ 13 h 2214687"/>
                  <a:gd name="connsiteX0" fmla="*/ 257948 w 3122387"/>
                  <a:gd name="connsiteY0" fmla="*/ 13 h 2209181"/>
                  <a:gd name="connsiteX1" fmla="*/ 2823543 w 3122387"/>
                  <a:gd name="connsiteY1" fmla="*/ 13159 h 2209181"/>
                  <a:gd name="connsiteX2" fmla="*/ 3084451 w 3122387"/>
                  <a:gd name="connsiteY2" fmla="*/ 338743 h 2209181"/>
                  <a:gd name="connsiteX3" fmla="*/ 3100128 w 3122387"/>
                  <a:gd name="connsiteY3" fmla="*/ 1927877 h 2209181"/>
                  <a:gd name="connsiteX4" fmla="*/ 2885880 w 3122387"/>
                  <a:gd name="connsiteY4" fmla="*/ 2172345 h 2209181"/>
                  <a:gd name="connsiteX5" fmla="*/ 2003565 w 3122387"/>
                  <a:gd name="connsiteY5" fmla="*/ 2198458 h 2209181"/>
                  <a:gd name="connsiteX6" fmla="*/ 1760095 w 3122387"/>
                  <a:gd name="connsiteY6" fmla="*/ 2000329 h 2209181"/>
                  <a:gd name="connsiteX7" fmla="*/ 1569632 w 3122387"/>
                  <a:gd name="connsiteY7" fmla="*/ 1694410 h 2209181"/>
                  <a:gd name="connsiteX8" fmla="*/ 856719 w 3122387"/>
                  <a:gd name="connsiteY8" fmla="*/ 1643751 h 2209181"/>
                  <a:gd name="connsiteX9" fmla="*/ 263140 w 3122387"/>
                  <a:gd name="connsiteY9" fmla="*/ 1607139 h 2209181"/>
                  <a:gd name="connsiteX10" fmla="*/ 39814 w 3122387"/>
                  <a:gd name="connsiteY10" fmla="*/ 1369273 h 2209181"/>
                  <a:gd name="connsiteX11" fmla="*/ 35 w 3122387"/>
                  <a:gd name="connsiteY11" fmla="*/ 266341 h 2209181"/>
                  <a:gd name="connsiteX12" fmla="*/ 257948 w 3122387"/>
                  <a:gd name="connsiteY12" fmla="*/ 13 h 2209181"/>
                  <a:gd name="connsiteX0" fmla="*/ 257948 w 3128818"/>
                  <a:gd name="connsiteY0" fmla="*/ 13 h 2222862"/>
                  <a:gd name="connsiteX1" fmla="*/ 2823543 w 3128818"/>
                  <a:gd name="connsiteY1" fmla="*/ 13159 h 2222862"/>
                  <a:gd name="connsiteX2" fmla="*/ 3084451 w 3128818"/>
                  <a:gd name="connsiteY2" fmla="*/ 338743 h 2222862"/>
                  <a:gd name="connsiteX3" fmla="*/ 3100128 w 3128818"/>
                  <a:gd name="connsiteY3" fmla="*/ 1927877 h 2222862"/>
                  <a:gd name="connsiteX4" fmla="*/ 2794131 w 3128818"/>
                  <a:gd name="connsiteY4" fmla="*/ 2207162 h 2222862"/>
                  <a:gd name="connsiteX5" fmla="*/ 2003565 w 3128818"/>
                  <a:gd name="connsiteY5" fmla="*/ 2198458 h 2222862"/>
                  <a:gd name="connsiteX6" fmla="*/ 1760095 w 3128818"/>
                  <a:gd name="connsiteY6" fmla="*/ 2000329 h 2222862"/>
                  <a:gd name="connsiteX7" fmla="*/ 1569632 w 3128818"/>
                  <a:gd name="connsiteY7" fmla="*/ 1694410 h 2222862"/>
                  <a:gd name="connsiteX8" fmla="*/ 856719 w 3128818"/>
                  <a:gd name="connsiteY8" fmla="*/ 1643751 h 2222862"/>
                  <a:gd name="connsiteX9" fmla="*/ 263140 w 3128818"/>
                  <a:gd name="connsiteY9" fmla="*/ 1607139 h 2222862"/>
                  <a:gd name="connsiteX10" fmla="*/ 39814 w 3128818"/>
                  <a:gd name="connsiteY10" fmla="*/ 1369273 h 2222862"/>
                  <a:gd name="connsiteX11" fmla="*/ 35 w 3128818"/>
                  <a:gd name="connsiteY11" fmla="*/ 266341 h 2222862"/>
                  <a:gd name="connsiteX12" fmla="*/ 257948 w 3128818"/>
                  <a:gd name="connsiteY12" fmla="*/ 13 h 2222862"/>
                  <a:gd name="connsiteX0" fmla="*/ 257948 w 3128818"/>
                  <a:gd name="connsiteY0" fmla="*/ 13 h 2222862"/>
                  <a:gd name="connsiteX1" fmla="*/ 2823543 w 3128818"/>
                  <a:gd name="connsiteY1" fmla="*/ 13159 h 2222862"/>
                  <a:gd name="connsiteX2" fmla="*/ 3084451 w 3128818"/>
                  <a:gd name="connsiteY2" fmla="*/ 338743 h 2222862"/>
                  <a:gd name="connsiteX3" fmla="*/ 3100128 w 3128818"/>
                  <a:gd name="connsiteY3" fmla="*/ 1927877 h 2222862"/>
                  <a:gd name="connsiteX4" fmla="*/ 2794131 w 3128818"/>
                  <a:gd name="connsiteY4" fmla="*/ 2207162 h 2222862"/>
                  <a:gd name="connsiteX5" fmla="*/ 2003565 w 3128818"/>
                  <a:gd name="connsiteY5" fmla="*/ 2198458 h 2222862"/>
                  <a:gd name="connsiteX6" fmla="*/ 1760095 w 3128818"/>
                  <a:gd name="connsiteY6" fmla="*/ 2000329 h 2222862"/>
                  <a:gd name="connsiteX7" fmla="*/ 1569632 w 3128818"/>
                  <a:gd name="connsiteY7" fmla="*/ 1694410 h 2222862"/>
                  <a:gd name="connsiteX8" fmla="*/ 856719 w 3128818"/>
                  <a:gd name="connsiteY8" fmla="*/ 1643751 h 2222862"/>
                  <a:gd name="connsiteX9" fmla="*/ 263140 w 3128818"/>
                  <a:gd name="connsiteY9" fmla="*/ 1607139 h 2222862"/>
                  <a:gd name="connsiteX10" fmla="*/ 39814 w 3128818"/>
                  <a:gd name="connsiteY10" fmla="*/ 1369273 h 2222862"/>
                  <a:gd name="connsiteX11" fmla="*/ 35 w 3128818"/>
                  <a:gd name="connsiteY11" fmla="*/ 266341 h 2222862"/>
                  <a:gd name="connsiteX12" fmla="*/ 257948 w 3128818"/>
                  <a:gd name="connsiteY12" fmla="*/ 13 h 2222862"/>
                  <a:gd name="connsiteX0" fmla="*/ 280592 w 3151462"/>
                  <a:gd name="connsiteY0" fmla="*/ 16615 h 2239464"/>
                  <a:gd name="connsiteX1" fmla="*/ 2846187 w 3151462"/>
                  <a:gd name="connsiteY1" fmla="*/ 29761 h 2239464"/>
                  <a:gd name="connsiteX2" fmla="*/ 3107095 w 3151462"/>
                  <a:gd name="connsiteY2" fmla="*/ 355345 h 2239464"/>
                  <a:gd name="connsiteX3" fmla="*/ 3122772 w 3151462"/>
                  <a:gd name="connsiteY3" fmla="*/ 1944479 h 2239464"/>
                  <a:gd name="connsiteX4" fmla="*/ 2816775 w 3151462"/>
                  <a:gd name="connsiteY4" fmla="*/ 2223764 h 2239464"/>
                  <a:gd name="connsiteX5" fmla="*/ 2026209 w 3151462"/>
                  <a:gd name="connsiteY5" fmla="*/ 2215060 h 2239464"/>
                  <a:gd name="connsiteX6" fmla="*/ 1782739 w 3151462"/>
                  <a:gd name="connsiteY6" fmla="*/ 2016931 h 2239464"/>
                  <a:gd name="connsiteX7" fmla="*/ 1592276 w 3151462"/>
                  <a:gd name="connsiteY7" fmla="*/ 1711012 h 2239464"/>
                  <a:gd name="connsiteX8" fmla="*/ 879363 w 3151462"/>
                  <a:gd name="connsiteY8" fmla="*/ 1660353 h 2239464"/>
                  <a:gd name="connsiteX9" fmla="*/ 285784 w 3151462"/>
                  <a:gd name="connsiteY9" fmla="*/ 1623741 h 2239464"/>
                  <a:gd name="connsiteX10" fmla="*/ 62458 w 3151462"/>
                  <a:gd name="connsiteY10" fmla="*/ 1385875 h 2239464"/>
                  <a:gd name="connsiteX11" fmla="*/ 68553 w 3151462"/>
                  <a:gd name="connsiteY11" fmla="*/ 282943 h 2239464"/>
                  <a:gd name="connsiteX12" fmla="*/ 280592 w 3151462"/>
                  <a:gd name="connsiteY12" fmla="*/ 16615 h 2239464"/>
                  <a:gd name="connsiteX0" fmla="*/ 235730 w 3106600"/>
                  <a:gd name="connsiteY0" fmla="*/ 1905 h 2224754"/>
                  <a:gd name="connsiteX1" fmla="*/ 2801325 w 3106600"/>
                  <a:gd name="connsiteY1" fmla="*/ 15051 h 2224754"/>
                  <a:gd name="connsiteX2" fmla="*/ 3062233 w 3106600"/>
                  <a:gd name="connsiteY2" fmla="*/ 340635 h 2224754"/>
                  <a:gd name="connsiteX3" fmla="*/ 3077910 w 3106600"/>
                  <a:gd name="connsiteY3" fmla="*/ 1929769 h 2224754"/>
                  <a:gd name="connsiteX4" fmla="*/ 2771913 w 3106600"/>
                  <a:gd name="connsiteY4" fmla="*/ 2209054 h 2224754"/>
                  <a:gd name="connsiteX5" fmla="*/ 1981347 w 3106600"/>
                  <a:gd name="connsiteY5" fmla="*/ 2200350 h 2224754"/>
                  <a:gd name="connsiteX6" fmla="*/ 1737877 w 3106600"/>
                  <a:gd name="connsiteY6" fmla="*/ 2002221 h 2224754"/>
                  <a:gd name="connsiteX7" fmla="*/ 1547414 w 3106600"/>
                  <a:gd name="connsiteY7" fmla="*/ 1696302 h 2224754"/>
                  <a:gd name="connsiteX8" fmla="*/ 834501 w 3106600"/>
                  <a:gd name="connsiteY8" fmla="*/ 1645643 h 2224754"/>
                  <a:gd name="connsiteX9" fmla="*/ 240922 w 3106600"/>
                  <a:gd name="connsiteY9" fmla="*/ 1609031 h 2224754"/>
                  <a:gd name="connsiteX10" fmla="*/ 17596 w 3106600"/>
                  <a:gd name="connsiteY10" fmla="*/ 1371165 h 2224754"/>
                  <a:gd name="connsiteX11" fmla="*/ 23691 w 3106600"/>
                  <a:gd name="connsiteY11" fmla="*/ 268233 h 2224754"/>
                  <a:gd name="connsiteX12" fmla="*/ 235730 w 3106600"/>
                  <a:gd name="connsiteY12" fmla="*/ 1905 h 2224754"/>
                  <a:gd name="connsiteX0" fmla="*/ 235730 w 3106600"/>
                  <a:gd name="connsiteY0" fmla="*/ 1893 h 2224742"/>
                  <a:gd name="connsiteX1" fmla="*/ 2801325 w 3106600"/>
                  <a:gd name="connsiteY1" fmla="*/ 15039 h 2224742"/>
                  <a:gd name="connsiteX2" fmla="*/ 3062233 w 3106600"/>
                  <a:gd name="connsiteY2" fmla="*/ 340623 h 2224742"/>
                  <a:gd name="connsiteX3" fmla="*/ 3077910 w 3106600"/>
                  <a:gd name="connsiteY3" fmla="*/ 1929757 h 2224742"/>
                  <a:gd name="connsiteX4" fmla="*/ 2771913 w 3106600"/>
                  <a:gd name="connsiteY4" fmla="*/ 2209042 h 2224742"/>
                  <a:gd name="connsiteX5" fmla="*/ 1981347 w 3106600"/>
                  <a:gd name="connsiteY5" fmla="*/ 2200338 h 2224742"/>
                  <a:gd name="connsiteX6" fmla="*/ 1737877 w 3106600"/>
                  <a:gd name="connsiteY6" fmla="*/ 2002209 h 2224742"/>
                  <a:gd name="connsiteX7" fmla="*/ 1547414 w 3106600"/>
                  <a:gd name="connsiteY7" fmla="*/ 1696290 h 2224742"/>
                  <a:gd name="connsiteX8" fmla="*/ 834501 w 3106600"/>
                  <a:gd name="connsiteY8" fmla="*/ 1645631 h 2224742"/>
                  <a:gd name="connsiteX9" fmla="*/ 240922 w 3106600"/>
                  <a:gd name="connsiteY9" fmla="*/ 1609019 h 2224742"/>
                  <a:gd name="connsiteX10" fmla="*/ 17596 w 3106600"/>
                  <a:gd name="connsiteY10" fmla="*/ 1371153 h 2224742"/>
                  <a:gd name="connsiteX11" fmla="*/ 23691 w 3106600"/>
                  <a:gd name="connsiteY11" fmla="*/ 268221 h 2224742"/>
                  <a:gd name="connsiteX12" fmla="*/ 235730 w 3106600"/>
                  <a:gd name="connsiteY12" fmla="*/ 1893 h 2224742"/>
                  <a:gd name="connsiteX0" fmla="*/ 235730 w 3097638"/>
                  <a:gd name="connsiteY0" fmla="*/ 1893 h 2224742"/>
                  <a:gd name="connsiteX1" fmla="*/ 2801325 w 3097638"/>
                  <a:gd name="connsiteY1" fmla="*/ 15039 h 2224742"/>
                  <a:gd name="connsiteX2" fmla="*/ 3062233 w 3097638"/>
                  <a:gd name="connsiteY2" fmla="*/ 340623 h 2224742"/>
                  <a:gd name="connsiteX3" fmla="*/ 3077910 w 3097638"/>
                  <a:gd name="connsiteY3" fmla="*/ 1929757 h 2224742"/>
                  <a:gd name="connsiteX4" fmla="*/ 2771913 w 3097638"/>
                  <a:gd name="connsiteY4" fmla="*/ 2209042 h 2224742"/>
                  <a:gd name="connsiteX5" fmla="*/ 1981347 w 3097638"/>
                  <a:gd name="connsiteY5" fmla="*/ 2200338 h 2224742"/>
                  <a:gd name="connsiteX6" fmla="*/ 1737877 w 3097638"/>
                  <a:gd name="connsiteY6" fmla="*/ 2002209 h 2224742"/>
                  <a:gd name="connsiteX7" fmla="*/ 1547414 w 3097638"/>
                  <a:gd name="connsiteY7" fmla="*/ 1696290 h 2224742"/>
                  <a:gd name="connsiteX8" fmla="*/ 834501 w 3097638"/>
                  <a:gd name="connsiteY8" fmla="*/ 1645631 h 2224742"/>
                  <a:gd name="connsiteX9" fmla="*/ 240922 w 3097638"/>
                  <a:gd name="connsiteY9" fmla="*/ 1609019 h 2224742"/>
                  <a:gd name="connsiteX10" fmla="*/ 17596 w 3097638"/>
                  <a:gd name="connsiteY10" fmla="*/ 1371153 h 2224742"/>
                  <a:gd name="connsiteX11" fmla="*/ 23691 w 3097638"/>
                  <a:gd name="connsiteY11" fmla="*/ 268221 h 2224742"/>
                  <a:gd name="connsiteX12" fmla="*/ 235730 w 3097638"/>
                  <a:gd name="connsiteY12" fmla="*/ 1893 h 2224742"/>
                  <a:gd name="connsiteX0" fmla="*/ 235730 w 3097638"/>
                  <a:gd name="connsiteY0" fmla="*/ 2892 h 2225741"/>
                  <a:gd name="connsiteX1" fmla="*/ 2801325 w 3097638"/>
                  <a:gd name="connsiteY1" fmla="*/ 16038 h 2225741"/>
                  <a:gd name="connsiteX2" fmla="*/ 3062233 w 3097638"/>
                  <a:gd name="connsiteY2" fmla="*/ 341622 h 2225741"/>
                  <a:gd name="connsiteX3" fmla="*/ 3077910 w 3097638"/>
                  <a:gd name="connsiteY3" fmla="*/ 1930756 h 2225741"/>
                  <a:gd name="connsiteX4" fmla="*/ 2771913 w 3097638"/>
                  <a:gd name="connsiteY4" fmla="*/ 2210041 h 2225741"/>
                  <a:gd name="connsiteX5" fmla="*/ 1981347 w 3097638"/>
                  <a:gd name="connsiteY5" fmla="*/ 2201337 h 2225741"/>
                  <a:gd name="connsiteX6" fmla="*/ 1737877 w 3097638"/>
                  <a:gd name="connsiteY6" fmla="*/ 2003208 h 2225741"/>
                  <a:gd name="connsiteX7" fmla="*/ 1547414 w 3097638"/>
                  <a:gd name="connsiteY7" fmla="*/ 1697289 h 2225741"/>
                  <a:gd name="connsiteX8" fmla="*/ 834501 w 3097638"/>
                  <a:gd name="connsiteY8" fmla="*/ 1646630 h 2225741"/>
                  <a:gd name="connsiteX9" fmla="*/ 240922 w 3097638"/>
                  <a:gd name="connsiteY9" fmla="*/ 1610018 h 2225741"/>
                  <a:gd name="connsiteX10" fmla="*/ 17596 w 3097638"/>
                  <a:gd name="connsiteY10" fmla="*/ 1372152 h 2225741"/>
                  <a:gd name="connsiteX11" fmla="*/ 23691 w 3097638"/>
                  <a:gd name="connsiteY11" fmla="*/ 269220 h 2225741"/>
                  <a:gd name="connsiteX12" fmla="*/ 235730 w 3097638"/>
                  <a:gd name="connsiteY12" fmla="*/ 2892 h 2225741"/>
                  <a:gd name="connsiteX0" fmla="*/ 235730 w 3098312"/>
                  <a:gd name="connsiteY0" fmla="*/ 2892 h 2889451"/>
                  <a:gd name="connsiteX1" fmla="*/ 2801325 w 3098312"/>
                  <a:gd name="connsiteY1" fmla="*/ 16038 h 2889451"/>
                  <a:gd name="connsiteX2" fmla="*/ 3062233 w 3098312"/>
                  <a:gd name="connsiteY2" fmla="*/ 341622 h 2889451"/>
                  <a:gd name="connsiteX3" fmla="*/ 3077910 w 3098312"/>
                  <a:gd name="connsiteY3" fmla="*/ 1930756 h 2889451"/>
                  <a:gd name="connsiteX4" fmla="*/ 2762738 w 3098312"/>
                  <a:gd name="connsiteY4" fmla="*/ 2888979 h 2889451"/>
                  <a:gd name="connsiteX5" fmla="*/ 1981347 w 3098312"/>
                  <a:gd name="connsiteY5" fmla="*/ 2201337 h 2889451"/>
                  <a:gd name="connsiteX6" fmla="*/ 1737877 w 3098312"/>
                  <a:gd name="connsiteY6" fmla="*/ 2003208 h 2889451"/>
                  <a:gd name="connsiteX7" fmla="*/ 1547414 w 3098312"/>
                  <a:gd name="connsiteY7" fmla="*/ 1697289 h 2889451"/>
                  <a:gd name="connsiteX8" fmla="*/ 834501 w 3098312"/>
                  <a:gd name="connsiteY8" fmla="*/ 1646630 h 2889451"/>
                  <a:gd name="connsiteX9" fmla="*/ 240922 w 3098312"/>
                  <a:gd name="connsiteY9" fmla="*/ 1610018 h 2889451"/>
                  <a:gd name="connsiteX10" fmla="*/ 17596 w 3098312"/>
                  <a:gd name="connsiteY10" fmla="*/ 1372152 h 2889451"/>
                  <a:gd name="connsiteX11" fmla="*/ 23691 w 3098312"/>
                  <a:gd name="connsiteY11" fmla="*/ 269220 h 2889451"/>
                  <a:gd name="connsiteX12" fmla="*/ 235730 w 3098312"/>
                  <a:gd name="connsiteY12" fmla="*/ 2892 h 2889451"/>
                  <a:gd name="connsiteX0" fmla="*/ 235730 w 3098312"/>
                  <a:gd name="connsiteY0" fmla="*/ 2892 h 2995029"/>
                  <a:gd name="connsiteX1" fmla="*/ 2801325 w 3098312"/>
                  <a:gd name="connsiteY1" fmla="*/ 16038 h 2995029"/>
                  <a:gd name="connsiteX2" fmla="*/ 3062233 w 3098312"/>
                  <a:gd name="connsiteY2" fmla="*/ 341622 h 2995029"/>
                  <a:gd name="connsiteX3" fmla="*/ 3077910 w 3098312"/>
                  <a:gd name="connsiteY3" fmla="*/ 1930756 h 2995029"/>
                  <a:gd name="connsiteX4" fmla="*/ 2762738 w 3098312"/>
                  <a:gd name="connsiteY4" fmla="*/ 2888979 h 2995029"/>
                  <a:gd name="connsiteX5" fmla="*/ 1944648 w 3098312"/>
                  <a:gd name="connsiteY5" fmla="*/ 2871571 h 2995029"/>
                  <a:gd name="connsiteX6" fmla="*/ 1737877 w 3098312"/>
                  <a:gd name="connsiteY6" fmla="*/ 2003208 h 2995029"/>
                  <a:gd name="connsiteX7" fmla="*/ 1547414 w 3098312"/>
                  <a:gd name="connsiteY7" fmla="*/ 1697289 h 2995029"/>
                  <a:gd name="connsiteX8" fmla="*/ 834501 w 3098312"/>
                  <a:gd name="connsiteY8" fmla="*/ 1646630 h 2995029"/>
                  <a:gd name="connsiteX9" fmla="*/ 240922 w 3098312"/>
                  <a:gd name="connsiteY9" fmla="*/ 1610018 h 2995029"/>
                  <a:gd name="connsiteX10" fmla="*/ 17596 w 3098312"/>
                  <a:gd name="connsiteY10" fmla="*/ 1372152 h 2995029"/>
                  <a:gd name="connsiteX11" fmla="*/ 23691 w 3098312"/>
                  <a:gd name="connsiteY11" fmla="*/ 269220 h 2995029"/>
                  <a:gd name="connsiteX12" fmla="*/ 235730 w 3098312"/>
                  <a:gd name="connsiteY12" fmla="*/ 2892 h 2995029"/>
                  <a:gd name="connsiteX0" fmla="*/ 235730 w 3098312"/>
                  <a:gd name="connsiteY0" fmla="*/ 2892 h 2952660"/>
                  <a:gd name="connsiteX1" fmla="*/ 2801325 w 3098312"/>
                  <a:gd name="connsiteY1" fmla="*/ 16038 h 2952660"/>
                  <a:gd name="connsiteX2" fmla="*/ 3062233 w 3098312"/>
                  <a:gd name="connsiteY2" fmla="*/ 341622 h 2952660"/>
                  <a:gd name="connsiteX3" fmla="*/ 3077910 w 3098312"/>
                  <a:gd name="connsiteY3" fmla="*/ 1930756 h 2952660"/>
                  <a:gd name="connsiteX4" fmla="*/ 2762738 w 3098312"/>
                  <a:gd name="connsiteY4" fmla="*/ 2888979 h 2952660"/>
                  <a:gd name="connsiteX5" fmla="*/ 1944648 w 3098312"/>
                  <a:gd name="connsiteY5" fmla="*/ 2871571 h 2952660"/>
                  <a:gd name="connsiteX6" fmla="*/ 1737877 w 3098312"/>
                  <a:gd name="connsiteY6" fmla="*/ 2003208 h 2952660"/>
                  <a:gd name="connsiteX7" fmla="*/ 1547414 w 3098312"/>
                  <a:gd name="connsiteY7" fmla="*/ 1697289 h 2952660"/>
                  <a:gd name="connsiteX8" fmla="*/ 834501 w 3098312"/>
                  <a:gd name="connsiteY8" fmla="*/ 1646630 h 2952660"/>
                  <a:gd name="connsiteX9" fmla="*/ 240922 w 3098312"/>
                  <a:gd name="connsiteY9" fmla="*/ 1610018 h 2952660"/>
                  <a:gd name="connsiteX10" fmla="*/ 17596 w 3098312"/>
                  <a:gd name="connsiteY10" fmla="*/ 1372152 h 2952660"/>
                  <a:gd name="connsiteX11" fmla="*/ 23691 w 3098312"/>
                  <a:gd name="connsiteY11" fmla="*/ 269220 h 2952660"/>
                  <a:gd name="connsiteX12" fmla="*/ 235730 w 3098312"/>
                  <a:gd name="connsiteY12" fmla="*/ 2892 h 2952660"/>
                  <a:gd name="connsiteX0" fmla="*/ 235730 w 3098312"/>
                  <a:gd name="connsiteY0" fmla="*/ 2892 h 2963859"/>
                  <a:gd name="connsiteX1" fmla="*/ 2801325 w 3098312"/>
                  <a:gd name="connsiteY1" fmla="*/ 16038 h 2963859"/>
                  <a:gd name="connsiteX2" fmla="*/ 3062233 w 3098312"/>
                  <a:gd name="connsiteY2" fmla="*/ 341622 h 2963859"/>
                  <a:gd name="connsiteX3" fmla="*/ 3077910 w 3098312"/>
                  <a:gd name="connsiteY3" fmla="*/ 1930756 h 2963859"/>
                  <a:gd name="connsiteX4" fmla="*/ 2762738 w 3098312"/>
                  <a:gd name="connsiteY4" fmla="*/ 2888979 h 2963859"/>
                  <a:gd name="connsiteX5" fmla="*/ 2036398 w 3098312"/>
                  <a:gd name="connsiteY5" fmla="*/ 2906389 h 2963859"/>
                  <a:gd name="connsiteX6" fmla="*/ 1737877 w 3098312"/>
                  <a:gd name="connsiteY6" fmla="*/ 2003208 h 2963859"/>
                  <a:gd name="connsiteX7" fmla="*/ 1547414 w 3098312"/>
                  <a:gd name="connsiteY7" fmla="*/ 1697289 h 2963859"/>
                  <a:gd name="connsiteX8" fmla="*/ 834501 w 3098312"/>
                  <a:gd name="connsiteY8" fmla="*/ 1646630 h 2963859"/>
                  <a:gd name="connsiteX9" fmla="*/ 240922 w 3098312"/>
                  <a:gd name="connsiteY9" fmla="*/ 1610018 h 2963859"/>
                  <a:gd name="connsiteX10" fmla="*/ 17596 w 3098312"/>
                  <a:gd name="connsiteY10" fmla="*/ 1372152 h 2963859"/>
                  <a:gd name="connsiteX11" fmla="*/ 23691 w 3098312"/>
                  <a:gd name="connsiteY11" fmla="*/ 269220 h 2963859"/>
                  <a:gd name="connsiteX12" fmla="*/ 235730 w 3098312"/>
                  <a:gd name="connsiteY12" fmla="*/ 2892 h 2963859"/>
                  <a:gd name="connsiteX0" fmla="*/ 235730 w 3098312"/>
                  <a:gd name="connsiteY0" fmla="*/ 2892 h 2980015"/>
                  <a:gd name="connsiteX1" fmla="*/ 2801325 w 3098312"/>
                  <a:gd name="connsiteY1" fmla="*/ 16038 h 2980015"/>
                  <a:gd name="connsiteX2" fmla="*/ 3062233 w 3098312"/>
                  <a:gd name="connsiteY2" fmla="*/ 341622 h 2980015"/>
                  <a:gd name="connsiteX3" fmla="*/ 3077910 w 3098312"/>
                  <a:gd name="connsiteY3" fmla="*/ 1930756 h 2980015"/>
                  <a:gd name="connsiteX4" fmla="*/ 2762738 w 3098312"/>
                  <a:gd name="connsiteY4" fmla="*/ 2888979 h 2980015"/>
                  <a:gd name="connsiteX5" fmla="*/ 2036398 w 3098312"/>
                  <a:gd name="connsiteY5" fmla="*/ 2906389 h 2980015"/>
                  <a:gd name="connsiteX6" fmla="*/ 1829626 w 3098312"/>
                  <a:gd name="connsiteY6" fmla="*/ 2586398 h 2980015"/>
                  <a:gd name="connsiteX7" fmla="*/ 1547414 w 3098312"/>
                  <a:gd name="connsiteY7" fmla="*/ 1697289 h 2980015"/>
                  <a:gd name="connsiteX8" fmla="*/ 834501 w 3098312"/>
                  <a:gd name="connsiteY8" fmla="*/ 1646630 h 2980015"/>
                  <a:gd name="connsiteX9" fmla="*/ 240922 w 3098312"/>
                  <a:gd name="connsiteY9" fmla="*/ 1610018 h 2980015"/>
                  <a:gd name="connsiteX10" fmla="*/ 17596 w 3098312"/>
                  <a:gd name="connsiteY10" fmla="*/ 1372152 h 2980015"/>
                  <a:gd name="connsiteX11" fmla="*/ 23691 w 3098312"/>
                  <a:gd name="connsiteY11" fmla="*/ 269220 h 2980015"/>
                  <a:gd name="connsiteX12" fmla="*/ 235730 w 3098312"/>
                  <a:gd name="connsiteY12" fmla="*/ 2892 h 2980015"/>
                  <a:gd name="connsiteX0" fmla="*/ 235730 w 3098312"/>
                  <a:gd name="connsiteY0" fmla="*/ 2892 h 2980015"/>
                  <a:gd name="connsiteX1" fmla="*/ 2801325 w 3098312"/>
                  <a:gd name="connsiteY1" fmla="*/ 16038 h 2980015"/>
                  <a:gd name="connsiteX2" fmla="*/ 3062233 w 3098312"/>
                  <a:gd name="connsiteY2" fmla="*/ 341622 h 2980015"/>
                  <a:gd name="connsiteX3" fmla="*/ 3077910 w 3098312"/>
                  <a:gd name="connsiteY3" fmla="*/ 1930756 h 2980015"/>
                  <a:gd name="connsiteX4" fmla="*/ 2762738 w 3098312"/>
                  <a:gd name="connsiteY4" fmla="*/ 2888979 h 2980015"/>
                  <a:gd name="connsiteX5" fmla="*/ 2036398 w 3098312"/>
                  <a:gd name="connsiteY5" fmla="*/ 2906389 h 2980015"/>
                  <a:gd name="connsiteX6" fmla="*/ 1829626 w 3098312"/>
                  <a:gd name="connsiteY6" fmla="*/ 2586398 h 2980015"/>
                  <a:gd name="connsiteX7" fmla="*/ 1547414 w 3098312"/>
                  <a:gd name="connsiteY7" fmla="*/ 1697289 h 2980015"/>
                  <a:gd name="connsiteX8" fmla="*/ 834501 w 3098312"/>
                  <a:gd name="connsiteY8" fmla="*/ 1646630 h 2980015"/>
                  <a:gd name="connsiteX9" fmla="*/ 240922 w 3098312"/>
                  <a:gd name="connsiteY9" fmla="*/ 1610018 h 2980015"/>
                  <a:gd name="connsiteX10" fmla="*/ 17596 w 3098312"/>
                  <a:gd name="connsiteY10" fmla="*/ 1372152 h 2980015"/>
                  <a:gd name="connsiteX11" fmla="*/ 23691 w 3098312"/>
                  <a:gd name="connsiteY11" fmla="*/ 269220 h 2980015"/>
                  <a:gd name="connsiteX12" fmla="*/ 235730 w 3098312"/>
                  <a:gd name="connsiteY12" fmla="*/ 2892 h 2980015"/>
                  <a:gd name="connsiteX0" fmla="*/ 235730 w 3098312"/>
                  <a:gd name="connsiteY0" fmla="*/ 2892 h 3006949"/>
                  <a:gd name="connsiteX1" fmla="*/ 2801325 w 3098312"/>
                  <a:gd name="connsiteY1" fmla="*/ 16038 h 3006949"/>
                  <a:gd name="connsiteX2" fmla="*/ 3062233 w 3098312"/>
                  <a:gd name="connsiteY2" fmla="*/ 341622 h 3006949"/>
                  <a:gd name="connsiteX3" fmla="*/ 3077910 w 3098312"/>
                  <a:gd name="connsiteY3" fmla="*/ 1930756 h 3006949"/>
                  <a:gd name="connsiteX4" fmla="*/ 2762738 w 3098312"/>
                  <a:gd name="connsiteY4" fmla="*/ 2888979 h 3006949"/>
                  <a:gd name="connsiteX5" fmla="*/ 2036398 w 3098312"/>
                  <a:gd name="connsiteY5" fmla="*/ 2906389 h 3006949"/>
                  <a:gd name="connsiteX6" fmla="*/ 1728702 w 3098312"/>
                  <a:gd name="connsiteY6" fmla="*/ 2116365 h 3006949"/>
                  <a:gd name="connsiteX7" fmla="*/ 1547414 w 3098312"/>
                  <a:gd name="connsiteY7" fmla="*/ 1697289 h 3006949"/>
                  <a:gd name="connsiteX8" fmla="*/ 834501 w 3098312"/>
                  <a:gd name="connsiteY8" fmla="*/ 1646630 h 3006949"/>
                  <a:gd name="connsiteX9" fmla="*/ 240922 w 3098312"/>
                  <a:gd name="connsiteY9" fmla="*/ 1610018 h 3006949"/>
                  <a:gd name="connsiteX10" fmla="*/ 17596 w 3098312"/>
                  <a:gd name="connsiteY10" fmla="*/ 1372152 h 3006949"/>
                  <a:gd name="connsiteX11" fmla="*/ 23691 w 3098312"/>
                  <a:gd name="connsiteY11" fmla="*/ 269220 h 3006949"/>
                  <a:gd name="connsiteX12" fmla="*/ 235730 w 3098312"/>
                  <a:gd name="connsiteY12" fmla="*/ 2892 h 3006949"/>
                  <a:gd name="connsiteX0" fmla="*/ 235730 w 3094272"/>
                  <a:gd name="connsiteY0" fmla="*/ 2892 h 3002146"/>
                  <a:gd name="connsiteX1" fmla="*/ 2801325 w 3094272"/>
                  <a:gd name="connsiteY1" fmla="*/ 16038 h 3002146"/>
                  <a:gd name="connsiteX2" fmla="*/ 3062233 w 3094272"/>
                  <a:gd name="connsiteY2" fmla="*/ 341622 h 3002146"/>
                  <a:gd name="connsiteX3" fmla="*/ 3077910 w 3094272"/>
                  <a:gd name="connsiteY3" fmla="*/ 1930756 h 3002146"/>
                  <a:gd name="connsiteX4" fmla="*/ 2817788 w 3094272"/>
                  <a:gd name="connsiteY4" fmla="*/ 2880275 h 3002146"/>
                  <a:gd name="connsiteX5" fmla="*/ 2036398 w 3094272"/>
                  <a:gd name="connsiteY5" fmla="*/ 2906389 h 3002146"/>
                  <a:gd name="connsiteX6" fmla="*/ 1728702 w 3094272"/>
                  <a:gd name="connsiteY6" fmla="*/ 2116365 h 3002146"/>
                  <a:gd name="connsiteX7" fmla="*/ 1547414 w 3094272"/>
                  <a:gd name="connsiteY7" fmla="*/ 1697289 h 3002146"/>
                  <a:gd name="connsiteX8" fmla="*/ 834501 w 3094272"/>
                  <a:gd name="connsiteY8" fmla="*/ 1646630 h 3002146"/>
                  <a:gd name="connsiteX9" fmla="*/ 240922 w 3094272"/>
                  <a:gd name="connsiteY9" fmla="*/ 1610018 h 3002146"/>
                  <a:gd name="connsiteX10" fmla="*/ 17596 w 3094272"/>
                  <a:gd name="connsiteY10" fmla="*/ 1372152 h 3002146"/>
                  <a:gd name="connsiteX11" fmla="*/ 23691 w 3094272"/>
                  <a:gd name="connsiteY11" fmla="*/ 269220 h 3002146"/>
                  <a:gd name="connsiteX12" fmla="*/ 235730 w 3094272"/>
                  <a:gd name="connsiteY12" fmla="*/ 2892 h 3002146"/>
                  <a:gd name="connsiteX0" fmla="*/ 235730 w 3094272"/>
                  <a:gd name="connsiteY0" fmla="*/ 2892 h 2959700"/>
                  <a:gd name="connsiteX1" fmla="*/ 2801325 w 3094272"/>
                  <a:gd name="connsiteY1" fmla="*/ 16038 h 2959700"/>
                  <a:gd name="connsiteX2" fmla="*/ 3062233 w 3094272"/>
                  <a:gd name="connsiteY2" fmla="*/ 341622 h 2959700"/>
                  <a:gd name="connsiteX3" fmla="*/ 3077910 w 3094272"/>
                  <a:gd name="connsiteY3" fmla="*/ 1930756 h 2959700"/>
                  <a:gd name="connsiteX4" fmla="*/ 2817788 w 3094272"/>
                  <a:gd name="connsiteY4" fmla="*/ 2880275 h 2959700"/>
                  <a:gd name="connsiteX5" fmla="*/ 2036398 w 3094272"/>
                  <a:gd name="connsiteY5" fmla="*/ 2906389 h 2959700"/>
                  <a:gd name="connsiteX6" fmla="*/ 1728702 w 3094272"/>
                  <a:gd name="connsiteY6" fmla="*/ 2116365 h 2959700"/>
                  <a:gd name="connsiteX7" fmla="*/ 1547414 w 3094272"/>
                  <a:gd name="connsiteY7" fmla="*/ 1697289 h 2959700"/>
                  <a:gd name="connsiteX8" fmla="*/ 834501 w 3094272"/>
                  <a:gd name="connsiteY8" fmla="*/ 1646630 h 2959700"/>
                  <a:gd name="connsiteX9" fmla="*/ 240922 w 3094272"/>
                  <a:gd name="connsiteY9" fmla="*/ 1610018 h 2959700"/>
                  <a:gd name="connsiteX10" fmla="*/ 17596 w 3094272"/>
                  <a:gd name="connsiteY10" fmla="*/ 1372152 h 2959700"/>
                  <a:gd name="connsiteX11" fmla="*/ 23691 w 3094272"/>
                  <a:gd name="connsiteY11" fmla="*/ 269220 h 2959700"/>
                  <a:gd name="connsiteX12" fmla="*/ 235730 w 3094272"/>
                  <a:gd name="connsiteY12" fmla="*/ 2892 h 2959700"/>
                  <a:gd name="connsiteX0" fmla="*/ 235730 w 3102363"/>
                  <a:gd name="connsiteY0" fmla="*/ 2892 h 2982420"/>
                  <a:gd name="connsiteX1" fmla="*/ 2801325 w 3102363"/>
                  <a:gd name="connsiteY1" fmla="*/ 16038 h 2982420"/>
                  <a:gd name="connsiteX2" fmla="*/ 3062233 w 3102363"/>
                  <a:gd name="connsiteY2" fmla="*/ 341622 h 2982420"/>
                  <a:gd name="connsiteX3" fmla="*/ 3077910 w 3102363"/>
                  <a:gd name="connsiteY3" fmla="*/ 1930756 h 2982420"/>
                  <a:gd name="connsiteX4" fmla="*/ 2707689 w 3102363"/>
                  <a:gd name="connsiteY4" fmla="*/ 2941206 h 2982420"/>
                  <a:gd name="connsiteX5" fmla="*/ 2036398 w 3102363"/>
                  <a:gd name="connsiteY5" fmla="*/ 2906389 h 2982420"/>
                  <a:gd name="connsiteX6" fmla="*/ 1728702 w 3102363"/>
                  <a:gd name="connsiteY6" fmla="*/ 2116365 h 2982420"/>
                  <a:gd name="connsiteX7" fmla="*/ 1547414 w 3102363"/>
                  <a:gd name="connsiteY7" fmla="*/ 1697289 h 2982420"/>
                  <a:gd name="connsiteX8" fmla="*/ 834501 w 3102363"/>
                  <a:gd name="connsiteY8" fmla="*/ 1646630 h 2982420"/>
                  <a:gd name="connsiteX9" fmla="*/ 240922 w 3102363"/>
                  <a:gd name="connsiteY9" fmla="*/ 1610018 h 2982420"/>
                  <a:gd name="connsiteX10" fmla="*/ 17596 w 3102363"/>
                  <a:gd name="connsiteY10" fmla="*/ 1372152 h 2982420"/>
                  <a:gd name="connsiteX11" fmla="*/ 23691 w 3102363"/>
                  <a:gd name="connsiteY11" fmla="*/ 269220 h 2982420"/>
                  <a:gd name="connsiteX12" fmla="*/ 235730 w 3102363"/>
                  <a:gd name="connsiteY12" fmla="*/ 2892 h 2982420"/>
                  <a:gd name="connsiteX0" fmla="*/ 235730 w 3102363"/>
                  <a:gd name="connsiteY0" fmla="*/ 2892 h 2998022"/>
                  <a:gd name="connsiteX1" fmla="*/ 2801325 w 3102363"/>
                  <a:gd name="connsiteY1" fmla="*/ 16038 h 2998022"/>
                  <a:gd name="connsiteX2" fmla="*/ 3062233 w 3102363"/>
                  <a:gd name="connsiteY2" fmla="*/ 341622 h 2998022"/>
                  <a:gd name="connsiteX3" fmla="*/ 3077910 w 3102363"/>
                  <a:gd name="connsiteY3" fmla="*/ 1930756 h 2998022"/>
                  <a:gd name="connsiteX4" fmla="*/ 2707689 w 3102363"/>
                  <a:gd name="connsiteY4" fmla="*/ 2941206 h 2998022"/>
                  <a:gd name="connsiteX5" fmla="*/ 2030782 w 3102363"/>
                  <a:gd name="connsiteY5" fmla="*/ 2874230 h 2998022"/>
                  <a:gd name="connsiteX6" fmla="*/ 2036398 w 3102363"/>
                  <a:gd name="connsiteY6" fmla="*/ 2906389 h 2998022"/>
                  <a:gd name="connsiteX7" fmla="*/ 1728702 w 3102363"/>
                  <a:gd name="connsiteY7" fmla="*/ 2116365 h 2998022"/>
                  <a:gd name="connsiteX8" fmla="*/ 1547414 w 3102363"/>
                  <a:gd name="connsiteY8" fmla="*/ 1697289 h 2998022"/>
                  <a:gd name="connsiteX9" fmla="*/ 834501 w 3102363"/>
                  <a:gd name="connsiteY9" fmla="*/ 1646630 h 2998022"/>
                  <a:gd name="connsiteX10" fmla="*/ 240922 w 3102363"/>
                  <a:gd name="connsiteY10" fmla="*/ 1610018 h 2998022"/>
                  <a:gd name="connsiteX11" fmla="*/ 17596 w 3102363"/>
                  <a:gd name="connsiteY11" fmla="*/ 1372152 h 2998022"/>
                  <a:gd name="connsiteX12" fmla="*/ 23691 w 3102363"/>
                  <a:gd name="connsiteY12" fmla="*/ 269220 h 2998022"/>
                  <a:gd name="connsiteX13" fmla="*/ 235730 w 3102363"/>
                  <a:gd name="connsiteY13" fmla="*/ 2892 h 2998022"/>
                  <a:gd name="connsiteX0" fmla="*/ 235730 w 3102363"/>
                  <a:gd name="connsiteY0" fmla="*/ 2892 h 2954257"/>
                  <a:gd name="connsiteX1" fmla="*/ 2801325 w 3102363"/>
                  <a:gd name="connsiteY1" fmla="*/ 16038 h 2954257"/>
                  <a:gd name="connsiteX2" fmla="*/ 3062233 w 3102363"/>
                  <a:gd name="connsiteY2" fmla="*/ 341622 h 2954257"/>
                  <a:gd name="connsiteX3" fmla="*/ 3077910 w 3102363"/>
                  <a:gd name="connsiteY3" fmla="*/ 1930756 h 2954257"/>
                  <a:gd name="connsiteX4" fmla="*/ 2707689 w 3102363"/>
                  <a:gd name="connsiteY4" fmla="*/ 2941206 h 2954257"/>
                  <a:gd name="connsiteX5" fmla="*/ 2030782 w 3102363"/>
                  <a:gd name="connsiteY5" fmla="*/ 2874230 h 2954257"/>
                  <a:gd name="connsiteX6" fmla="*/ 2036398 w 3102363"/>
                  <a:gd name="connsiteY6" fmla="*/ 2906389 h 2954257"/>
                  <a:gd name="connsiteX7" fmla="*/ 1728702 w 3102363"/>
                  <a:gd name="connsiteY7" fmla="*/ 2116365 h 2954257"/>
                  <a:gd name="connsiteX8" fmla="*/ 1547414 w 3102363"/>
                  <a:gd name="connsiteY8" fmla="*/ 1697289 h 2954257"/>
                  <a:gd name="connsiteX9" fmla="*/ 834501 w 3102363"/>
                  <a:gd name="connsiteY9" fmla="*/ 1646630 h 2954257"/>
                  <a:gd name="connsiteX10" fmla="*/ 240922 w 3102363"/>
                  <a:gd name="connsiteY10" fmla="*/ 1610018 h 2954257"/>
                  <a:gd name="connsiteX11" fmla="*/ 17596 w 3102363"/>
                  <a:gd name="connsiteY11" fmla="*/ 1372152 h 2954257"/>
                  <a:gd name="connsiteX12" fmla="*/ 23691 w 3102363"/>
                  <a:gd name="connsiteY12" fmla="*/ 269220 h 2954257"/>
                  <a:gd name="connsiteX13" fmla="*/ 235730 w 3102363"/>
                  <a:gd name="connsiteY13" fmla="*/ 2892 h 2954257"/>
                  <a:gd name="connsiteX0" fmla="*/ 235730 w 3102363"/>
                  <a:gd name="connsiteY0" fmla="*/ 2892 h 2954257"/>
                  <a:gd name="connsiteX1" fmla="*/ 2801325 w 3102363"/>
                  <a:gd name="connsiteY1" fmla="*/ 16038 h 2954257"/>
                  <a:gd name="connsiteX2" fmla="*/ 3062233 w 3102363"/>
                  <a:gd name="connsiteY2" fmla="*/ 341622 h 2954257"/>
                  <a:gd name="connsiteX3" fmla="*/ 3077910 w 3102363"/>
                  <a:gd name="connsiteY3" fmla="*/ 1930756 h 2954257"/>
                  <a:gd name="connsiteX4" fmla="*/ 2707689 w 3102363"/>
                  <a:gd name="connsiteY4" fmla="*/ 2941206 h 2954257"/>
                  <a:gd name="connsiteX5" fmla="*/ 2030782 w 3102363"/>
                  <a:gd name="connsiteY5" fmla="*/ 2874230 h 2954257"/>
                  <a:gd name="connsiteX6" fmla="*/ 2036398 w 3102363"/>
                  <a:gd name="connsiteY6" fmla="*/ 2906389 h 2954257"/>
                  <a:gd name="connsiteX7" fmla="*/ 1728702 w 3102363"/>
                  <a:gd name="connsiteY7" fmla="*/ 2116365 h 2954257"/>
                  <a:gd name="connsiteX8" fmla="*/ 1547414 w 3102363"/>
                  <a:gd name="connsiteY8" fmla="*/ 1697289 h 2954257"/>
                  <a:gd name="connsiteX9" fmla="*/ 834501 w 3102363"/>
                  <a:gd name="connsiteY9" fmla="*/ 1646630 h 2954257"/>
                  <a:gd name="connsiteX10" fmla="*/ 240922 w 3102363"/>
                  <a:gd name="connsiteY10" fmla="*/ 1610018 h 2954257"/>
                  <a:gd name="connsiteX11" fmla="*/ 17596 w 3102363"/>
                  <a:gd name="connsiteY11" fmla="*/ 1372152 h 2954257"/>
                  <a:gd name="connsiteX12" fmla="*/ 23691 w 3102363"/>
                  <a:gd name="connsiteY12" fmla="*/ 269220 h 2954257"/>
                  <a:gd name="connsiteX13" fmla="*/ 235730 w 3102363"/>
                  <a:gd name="connsiteY13" fmla="*/ 2892 h 2954257"/>
                  <a:gd name="connsiteX0" fmla="*/ 235730 w 3102363"/>
                  <a:gd name="connsiteY0" fmla="*/ 2892 h 2941415"/>
                  <a:gd name="connsiteX1" fmla="*/ 2801325 w 3102363"/>
                  <a:gd name="connsiteY1" fmla="*/ 16038 h 2941415"/>
                  <a:gd name="connsiteX2" fmla="*/ 3062233 w 3102363"/>
                  <a:gd name="connsiteY2" fmla="*/ 341622 h 2941415"/>
                  <a:gd name="connsiteX3" fmla="*/ 3077910 w 3102363"/>
                  <a:gd name="connsiteY3" fmla="*/ 1930756 h 2941415"/>
                  <a:gd name="connsiteX4" fmla="*/ 2707689 w 3102363"/>
                  <a:gd name="connsiteY4" fmla="*/ 2941206 h 2941415"/>
                  <a:gd name="connsiteX5" fmla="*/ 2030782 w 3102363"/>
                  <a:gd name="connsiteY5" fmla="*/ 2874230 h 2941415"/>
                  <a:gd name="connsiteX6" fmla="*/ 1926299 w 3102363"/>
                  <a:gd name="connsiteY6" fmla="*/ 2732303 h 2941415"/>
                  <a:gd name="connsiteX7" fmla="*/ 1728702 w 3102363"/>
                  <a:gd name="connsiteY7" fmla="*/ 2116365 h 2941415"/>
                  <a:gd name="connsiteX8" fmla="*/ 1547414 w 3102363"/>
                  <a:gd name="connsiteY8" fmla="*/ 1697289 h 2941415"/>
                  <a:gd name="connsiteX9" fmla="*/ 834501 w 3102363"/>
                  <a:gd name="connsiteY9" fmla="*/ 1646630 h 2941415"/>
                  <a:gd name="connsiteX10" fmla="*/ 240922 w 3102363"/>
                  <a:gd name="connsiteY10" fmla="*/ 1610018 h 2941415"/>
                  <a:gd name="connsiteX11" fmla="*/ 17596 w 3102363"/>
                  <a:gd name="connsiteY11" fmla="*/ 1372152 h 2941415"/>
                  <a:gd name="connsiteX12" fmla="*/ 23691 w 3102363"/>
                  <a:gd name="connsiteY12" fmla="*/ 269220 h 2941415"/>
                  <a:gd name="connsiteX13" fmla="*/ 235730 w 3102363"/>
                  <a:gd name="connsiteY13" fmla="*/ 2892 h 2941415"/>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926299 w 3102363"/>
                  <a:gd name="connsiteY6" fmla="*/ 2732303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862075 w 3102363"/>
                  <a:gd name="connsiteY6" fmla="*/ 2784529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862075 w 3102363"/>
                  <a:gd name="connsiteY6" fmla="*/ 2784529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779501 w 3102363"/>
                  <a:gd name="connsiteY6" fmla="*/ 2732303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25529"/>
                  <a:gd name="connsiteX1" fmla="*/ 2801325 w 3102363"/>
                  <a:gd name="connsiteY1" fmla="*/ 16038 h 3025529"/>
                  <a:gd name="connsiteX2" fmla="*/ 3062233 w 3102363"/>
                  <a:gd name="connsiteY2" fmla="*/ 341622 h 3025529"/>
                  <a:gd name="connsiteX3" fmla="*/ 3077910 w 3102363"/>
                  <a:gd name="connsiteY3" fmla="*/ 1930756 h 3025529"/>
                  <a:gd name="connsiteX4" fmla="*/ 2707689 w 3102363"/>
                  <a:gd name="connsiteY4" fmla="*/ 2941206 h 3025529"/>
                  <a:gd name="connsiteX5" fmla="*/ 1957382 w 3102363"/>
                  <a:gd name="connsiteY5" fmla="*/ 2952569 h 3025529"/>
                  <a:gd name="connsiteX6" fmla="*/ 1779501 w 3102363"/>
                  <a:gd name="connsiteY6" fmla="*/ 2732303 h 3025529"/>
                  <a:gd name="connsiteX7" fmla="*/ 1728702 w 3102363"/>
                  <a:gd name="connsiteY7" fmla="*/ 2116365 h 3025529"/>
                  <a:gd name="connsiteX8" fmla="*/ 1547414 w 3102363"/>
                  <a:gd name="connsiteY8" fmla="*/ 1697289 h 3025529"/>
                  <a:gd name="connsiteX9" fmla="*/ 834501 w 3102363"/>
                  <a:gd name="connsiteY9" fmla="*/ 1646630 h 3025529"/>
                  <a:gd name="connsiteX10" fmla="*/ 240922 w 3102363"/>
                  <a:gd name="connsiteY10" fmla="*/ 1610018 h 3025529"/>
                  <a:gd name="connsiteX11" fmla="*/ 17596 w 3102363"/>
                  <a:gd name="connsiteY11" fmla="*/ 1372152 h 3025529"/>
                  <a:gd name="connsiteX12" fmla="*/ 23691 w 3102363"/>
                  <a:gd name="connsiteY12" fmla="*/ 269220 h 3025529"/>
                  <a:gd name="connsiteX13" fmla="*/ 235730 w 3102363"/>
                  <a:gd name="connsiteY13" fmla="*/ 2892 h 3025529"/>
                  <a:gd name="connsiteX0" fmla="*/ 235730 w 3102363"/>
                  <a:gd name="connsiteY0" fmla="*/ 2892 h 3015149"/>
                  <a:gd name="connsiteX1" fmla="*/ 2801325 w 3102363"/>
                  <a:gd name="connsiteY1" fmla="*/ 16038 h 3015149"/>
                  <a:gd name="connsiteX2" fmla="*/ 3062233 w 3102363"/>
                  <a:gd name="connsiteY2" fmla="*/ 341622 h 3015149"/>
                  <a:gd name="connsiteX3" fmla="*/ 3077910 w 3102363"/>
                  <a:gd name="connsiteY3" fmla="*/ 1930756 h 3015149"/>
                  <a:gd name="connsiteX4" fmla="*/ 2707689 w 3102363"/>
                  <a:gd name="connsiteY4" fmla="*/ 2941206 h 3015149"/>
                  <a:gd name="connsiteX5" fmla="*/ 1957382 w 3102363"/>
                  <a:gd name="connsiteY5" fmla="*/ 2952569 h 3015149"/>
                  <a:gd name="connsiteX6" fmla="*/ 1779501 w 3102363"/>
                  <a:gd name="connsiteY6" fmla="*/ 2732303 h 3015149"/>
                  <a:gd name="connsiteX7" fmla="*/ 1728702 w 3102363"/>
                  <a:gd name="connsiteY7" fmla="*/ 2116365 h 3015149"/>
                  <a:gd name="connsiteX8" fmla="*/ 1547414 w 3102363"/>
                  <a:gd name="connsiteY8" fmla="*/ 1697289 h 3015149"/>
                  <a:gd name="connsiteX9" fmla="*/ 834501 w 3102363"/>
                  <a:gd name="connsiteY9" fmla="*/ 1646630 h 3015149"/>
                  <a:gd name="connsiteX10" fmla="*/ 240922 w 3102363"/>
                  <a:gd name="connsiteY10" fmla="*/ 1610018 h 3015149"/>
                  <a:gd name="connsiteX11" fmla="*/ 17596 w 3102363"/>
                  <a:gd name="connsiteY11" fmla="*/ 1372152 h 3015149"/>
                  <a:gd name="connsiteX12" fmla="*/ 23691 w 3102363"/>
                  <a:gd name="connsiteY12" fmla="*/ 269220 h 3015149"/>
                  <a:gd name="connsiteX13" fmla="*/ 235730 w 3102363"/>
                  <a:gd name="connsiteY13" fmla="*/ 2892 h 3015149"/>
                  <a:gd name="connsiteX0" fmla="*/ 235730 w 3102363"/>
                  <a:gd name="connsiteY0" fmla="*/ 2892 h 3021355"/>
                  <a:gd name="connsiteX1" fmla="*/ 2801325 w 3102363"/>
                  <a:gd name="connsiteY1" fmla="*/ 16038 h 3021355"/>
                  <a:gd name="connsiteX2" fmla="*/ 3062233 w 3102363"/>
                  <a:gd name="connsiteY2" fmla="*/ 341622 h 3021355"/>
                  <a:gd name="connsiteX3" fmla="*/ 3077910 w 3102363"/>
                  <a:gd name="connsiteY3" fmla="*/ 1930756 h 3021355"/>
                  <a:gd name="connsiteX4" fmla="*/ 2707689 w 3102363"/>
                  <a:gd name="connsiteY4" fmla="*/ 2941206 h 3021355"/>
                  <a:gd name="connsiteX5" fmla="*/ 1957382 w 3102363"/>
                  <a:gd name="connsiteY5" fmla="*/ 2952569 h 3021355"/>
                  <a:gd name="connsiteX6" fmla="*/ 1779501 w 3102363"/>
                  <a:gd name="connsiteY6" fmla="*/ 2732303 h 3021355"/>
                  <a:gd name="connsiteX7" fmla="*/ 1728702 w 3102363"/>
                  <a:gd name="connsiteY7" fmla="*/ 2116365 h 3021355"/>
                  <a:gd name="connsiteX8" fmla="*/ 1547414 w 3102363"/>
                  <a:gd name="connsiteY8" fmla="*/ 1697289 h 3021355"/>
                  <a:gd name="connsiteX9" fmla="*/ 834501 w 3102363"/>
                  <a:gd name="connsiteY9" fmla="*/ 1646630 h 3021355"/>
                  <a:gd name="connsiteX10" fmla="*/ 240922 w 3102363"/>
                  <a:gd name="connsiteY10" fmla="*/ 1610018 h 3021355"/>
                  <a:gd name="connsiteX11" fmla="*/ 17596 w 3102363"/>
                  <a:gd name="connsiteY11" fmla="*/ 1372152 h 3021355"/>
                  <a:gd name="connsiteX12" fmla="*/ 23691 w 3102363"/>
                  <a:gd name="connsiteY12" fmla="*/ 269220 h 3021355"/>
                  <a:gd name="connsiteX13" fmla="*/ 235730 w 3102363"/>
                  <a:gd name="connsiteY13" fmla="*/ 2892 h 3021355"/>
                  <a:gd name="connsiteX0" fmla="*/ 235730 w 3102363"/>
                  <a:gd name="connsiteY0" fmla="*/ 2892 h 3021355"/>
                  <a:gd name="connsiteX1" fmla="*/ 2801325 w 3102363"/>
                  <a:gd name="connsiteY1" fmla="*/ 16038 h 3021355"/>
                  <a:gd name="connsiteX2" fmla="*/ 3062233 w 3102363"/>
                  <a:gd name="connsiteY2" fmla="*/ 341622 h 3021355"/>
                  <a:gd name="connsiteX3" fmla="*/ 3077910 w 3102363"/>
                  <a:gd name="connsiteY3" fmla="*/ 1930756 h 3021355"/>
                  <a:gd name="connsiteX4" fmla="*/ 2707689 w 3102363"/>
                  <a:gd name="connsiteY4" fmla="*/ 2941206 h 3021355"/>
                  <a:gd name="connsiteX5" fmla="*/ 1957382 w 3102363"/>
                  <a:gd name="connsiteY5" fmla="*/ 2952569 h 3021355"/>
                  <a:gd name="connsiteX6" fmla="*/ 1779501 w 3102363"/>
                  <a:gd name="connsiteY6" fmla="*/ 2732303 h 3021355"/>
                  <a:gd name="connsiteX7" fmla="*/ 1728702 w 3102363"/>
                  <a:gd name="connsiteY7" fmla="*/ 2116365 h 3021355"/>
                  <a:gd name="connsiteX8" fmla="*/ 1547414 w 3102363"/>
                  <a:gd name="connsiteY8" fmla="*/ 1697289 h 3021355"/>
                  <a:gd name="connsiteX9" fmla="*/ 834501 w 3102363"/>
                  <a:gd name="connsiteY9" fmla="*/ 1646630 h 3021355"/>
                  <a:gd name="connsiteX10" fmla="*/ 240922 w 3102363"/>
                  <a:gd name="connsiteY10" fmla="*/ 1610018 h 3021355"/>
                  <a:gd name="connsiteX11" fmla="*/ 17596 w 3102363"/>
                  <a:gd name="connsiteY11" fmla="*/ 1372152 h 3021355"/>
                  <a:gd name="connsiteX12" fmla="*/ 23691 w 3102363"/>
                  <a:gd name="connsiteY12" fmla="*/ 269220 h 3021355"/>
                  <a:gd name="connsiteX13" fmla="*/ 235730 w 3102363"/>
                  <a:gd name="connsiteY13" fmla="*/ 2892 h 3021355"/>
                  <a:gd name="connsiteX0" fmla="*/ 235730 w 3102363"/>
                  <a:gd name="connsiteY0" fmla="*/ 2892 h 2955249"/>
                  <a:gd name="connsiteX1" fmla="*/ 2801325 w 3102363"/>
                  <a:gd name="connsiteY1" fmla="*/ 16038 h 2955249"/>
                  <a:gd name="connsiteX2" fmla="*/ 3062233 w 3102363"/>
                  <a:gd name="connsiteY2" fmla="*/ 341622 h 2955249"/>
                  <a:gd name="connsiteX3" fmla="*/ 3077910 w 3102363"/>
                  <a:gd name="connsiteY3" fmla="*/ 1930756 h 2955249"/>
                  <a:gd name="connsiteX4" fmla="*/ 2707689 w 3102363"/>
                  <a:gd name="connsiteY4" fmla="*/ 2941206 h 2955249"/>
                  <a:gd name="connsiteX5" fmla="*/ 1957382 w 3102363"/>
                  <a:gd name="connsiteY5" fmla="*/ 2952569 h 2955249"/>
                  <a:gd name="connsiteX6" fmla="*/ 1779501 w 3102363"/>
                  <a:gd name="connsiteY6" fmla="*/ 2732303 h 2955249"/>
                  <a:gd name="connsiteX7" fmla="*/ 1728702 w 3102363"/>
                  <a:gd name="connsiteY7" fmla="*/ 2116365 h 2955249"/>
                  <a:gd name="connsiteX8" fmla="*/ 1547414 w 3102363"/>
                  <a:gd name="connsiteY8" fmla="*/ 1697289 h 2955249"/>
                  <a:gd name="connsiteX9" fmla="*/ 834501 w 3102363"/>
                  <a:gd name="connsiteY9" fmla="*/ 1646630 h 2955249"/>
                  <a:gd name="connsiteX10" fmla="*/ 240922 w 3102363"/>
                  <a:gd name="connsiteY10" fmla="*/ 1610018 h 2955249"/>
                  <a:gd name="connsiteX11" fmla="*/ 17596 w 3102363"/>
                  <a:gd name="connsiteY11" fmla="*/ 1372152 h 2955249"/>
                  <a:gd name="connsiteX12" fmla="*/ 23691 w 3102363"/>
                  <a:gd name="connsiteY12" fmla="*/ 269220 h 2955249"/>
                  <a:gd name="connsiteX13" fmla="*/ 235730 w 3102363"/>
                  <a:gd name="connsiteY13" fmla="*/ 2892 h 2955249"/>
                  <a:gd name="connsiteX0" fmla="*/ 235730 w 3105744"/>
                  <a:gd name="connsiteY0" fmla="*/ 2892 h 2975097"/>
                  <a:gd name="connsiteX1" fmla="*/ 2801325 w 3105744"/>
                  <a:gd name="connsiteY1" fmla="*/ 16038 h 2975097"/>
                  <a:gd name="connsiteX2" fmla="*/ 3062233 w 3105744"/>
                  <a:gd name="connsiteY2" fmla="*/ 341622 h 2975097"/>
                  <a:gd name="connsiteX3" fmla="*/ 3077910 w 3105744"/>
                  <a:gd name="connsiteY3" fmla="*/ 1930756 h 2975097"/>
                  <a:gd name="connsiteX4" fmla="*/ 2661815 w 3105744"/>
                  <a:gd name="connsiteY4" fmla="*/ 2958615 h 2975097"/>
                  <a:gd name="connsiteX5" fmla="*/ 1957382 w 3105744"/>
                  <a:gd name="connsiteY5" fmla="*/ 2952569 h 2975097"/>
                  <a:gd name="connsiteX6" fmla="*/ 1779501 w 3105744"/>
                  <a:gd name="connsiteY6" fmla="*/ 2732303 h 2975097"/>
                  <a:gd name="connsiteX7" fmla="*/ 1728702 w 3105744"/>
                  <a:gd name="connsiteY7" fmla="*/ 2116365 h 2975097"/>
                  <a:gd name="connsiteX8" fmla="*/ 1547414 w 3105744"/>
                  <a:gd name="connsiteY8" fmla="*/ 1697289 h 2975097"/>
                  <a:gd name="connsiteX9" fmla="*/ 834501 w 3105744"/>
                  <a:gd name="connsiteY9" fmla="*/ 1646630 h 2975097"/>
                  <a:gd name="connsiteX10" fmla="*/ 240922 w 3105744"/>
                  <a:gd name="connsiteY10" fmla="*/ 1610018 h 2975097"/>
                  <a:gd name="connsiteX11" fmla="*/ 17596 w 3105744"/>
                  <a:gd name="connsiteY11" fmla="*/ 1372152 h 2975097"/>
                  <a:gd name="connsiteX12" fmla="*/ 23691 w 3105744"/>
                  <a:gd name="connsiteY12" fmla="*/ 269220 h 2975097"/>
                  <a:gd name="connsiteX13" fmla="*/ 235730 w 3105744"/>
                  <a:gd name="connsiteY13" fmla="*/ 2892 h 2975097"/>
                  <a:gd name="connsiteX0" fmla="*/ 235730 w 3078015"/>
                  <a:gd name="connsiteY0" fmla="*/ 2892 h 2975097"/>
                  <a:gd name="connsiteX1" fmla="*/ 2801325 w 3078015"/>
                  <a:gd name="connsiteY1" fmla="*/ 16038 h 2975097"/>
                  <a:gd name="connsiteX2" fmla="*/ 3062233 w 3078015"/>
                  <a:gd name="connsiteY2" fmla="*/ 341622 h 2975097"/>
                  <a:gd name="connsiteX3" fmla="*/ 3077910 w 3078015"/>
                  <a:gd name="connsiteY3" fmla="*/ 1930756 h 2975097"/>
                  <a:gd name="connsiteX4" fmla="*/ 2661815 w 3078015"/>
                  <a:gd name="connsiteY4" fmla="*/ 2958615 h 2975097"/>
                  <a:gd name="connsiteX5" fmla="*/ 1957382 w 3078015"/>
                  <a:gd name="connsiteY5" fmla="*/ 2952569 h 2975097"/>
                  <a:gd name="connsiteX6" fmla="*/ 1779501 w 3078015"/>
                  <a:gd name="connsiteY6" fmla="*/ 2732303 h 2975097"/>
                  <a:gd name="connsiteX7" fmla="*/ 1728702 w 3078015"/>
                  <a:gd name="connsiteY7" fmla="*/ 2116365 h 2975097"/>
                  <a:gd name="connsiteX8" fmla="*/ 1547414 w 3078015"/>
                  <a:gd name="connsiteY8" fmla="*/ 1697289 h 2975097"/>
                  <a:gd name="connsiteX9" fmla="*/ 834501 w 3078015"/>
                  <a:gd name="connsiteY9" fmla="*/ 1646630 h 2975097"/>
                  <a:gd name="connsiteX10" fmla="*/ 240922 w 3078015"/>
                  <a:gd name="connsiteY10" fmla="*/ 1610018 h 2975097"/>
                  <a:gd name="connsiteX11" fmla="*/ 17596 w 3078015"/>
                  <a:gd name="connsiteY11" fmla="*/ 1372152 h 2975097"/>
                  <a:gd name="connsiteX12" fmla="*/ 23691 w 3078015"/>
                  <a:gd name="connsiteY12" fmla="*/ 269220 h 2975097"/>
                  <a:gd name="connsiteX13" fmla="*/ 235730 w 3078015"/>
                  <a:gd name="connsiteY13" fmla="*/ 2892 h 2975097"/>
                  <a:gd name="connsiteX0" fmla="*/ 235730 w 3085746"/>
                  <a:gd name="connsiteY0" fmla="*/ 2892 h 2982552"/>
                  <a:gd name="connsiteX1" fmla="*/ 2801325 w 3085746"/>
                  <a:gd name="connsiteY1" fmla="*/ 16038 h 2982552"/>
                  <a:gd name="connsiteX2" fmla="*/ 3062233 w 3085746"/>
                  <a:gd name="connsiteY2" fmla="*/ 341622 h 2982552"/>
                  <a:gd name="connsiteX3" fmla="*/ 3077910 w 3085746"/>
                  <a:gd name="connsiteY3" fmla="*/ 2748963 h 2982552"/>
                  <a:gd name="connsiteX4" fmla="*/ 2661815 w 3085746"/>
                  <a:gd name="connsiteY4" fmla="*/ 2958615 h 2982552"/>
                  <a:gd name="connsiteX5" fmla="*/ 1957382 w 3085746"/>
                  <a:gd name="connsiteY5" fmla="*/ 2952569 h 2982552"/>
                  <a:gd name="connsiteX6" fmla="*/ 1779501 w 3085746"/>
                  <a:gd name="connsiteY6" fmla="*/ 2732303 h 2982552"/>
                  <a:gd name="connsiteX7" fmla="*/ 1728702 w 3085746"/>
                  <a:gd name="connsiteY7" fmla="*/ 2116365 h 2982552"/>
                  <a:gd name="connsiteX8" fmla="*/ 1547414 w 3085746"/>
                  <a:gd name="connsiteY8" fmla="*/ 1697289 h 2982552"/>
                  <a:gd name="connsiteX9" fmla="*/ 834501 w 3085746"/>
                  <a:gd name="connsiteY9" fmla="*/ 1646630 h 2982552"/>
                  <a:gd name="connsiteX10" fmla="*/ 240922 w 3085746"/>
                  <a:gd name="connsiteY10" fmla="*/ 1610018 h 2982552"/>
                  <a:gd name="connsiteX11" fmla="*/ 17596 w 3085746"/>
                  <a:gd name="connsiteY11" fmla="*/ 1372152 h 2982552"/>
                  <a:gd name="connsiteX12" fmla="*/ 23691 w 3085746"/>
                  <a:gd name="connsiteY12" fmla="*/ 269220 h 2982552"/>
                  <a:gd name="connsiteX13" fmla="*/ 235730 w 3085746"/>
                  <a:gd name="connsiteY13" fmla="*/ 2892 h 2982552"/>
                  <a:gd name="connsiteX0" fmla="*/ 235730 w 3088567"/>
                  <a:gd name="connsiteY0" fmla="*/ 2892 h 2982552"/>
                  <a:gd name="connsiteX1" fmla="*/ 2801325 w 3088567"/>
                  <a:gd name="connsiteY1" fmla="*/ 16038 h 2982552"/>
                  <a:gd name="connsiteX2" fmla="*/ 3062233 w 3088567"/>
                  <a:gd name="connsiteY2" fmla="*/ 341622 h 2982552"/>
                  <a:gd name="connsiteX3" fmla="*/ 3077910 w 3088567"/>
                  <a:gd name="connsiteY3" fmla="*/ 2748963 h 2982552"/>
                  <a:gd name="connsiteX4" fmla="*/ 2661815 w 3088567"/>
                  <a:gd name="connsiteY4" fmla="*/ 2958615 h 2982552"/>
                  <a:gd name="connsiteX5" fmla="*/ 1957382 w 3088567"/>
                  <a:gd name="connsiteY5" fmla="*/ 2952569 h 2982552"/>
                  <a:gd name="connsiteX6" fmla="*/ 1779501 w 3088567"/>
                  <a:gd name="connsiteY6" fmla="*/ 2732303 h 2982552"/>
                  <a:gd name="connsiteX7" fmla="*/ 1728702 w 3088567"/>
                  <a:gd name="connsiteY7" fmla="*/ 2116365 h 2982552"/>
                  <a:gd name="connsiteX8" fmla="*/ 1547414 w 3088567"/>
                  <a:gd name="connsiteY8" fmla="*/ 1697289 h 2982552"/>
                  <a:gd name="connsiteX9" fmla="*/ 834501 w 3088567"/>
                  <a:gd name="connsiteY9" fmla="*/ 1646630 h 2982552"/>
                  <a:gd name="connsiteX10" fmla="*/ 240922 w 3088567"/>
                  <a:gd name="connsiteY10" fmla="*/ 1610018 h 2982552"/>
                  <a:gd name="connsiteX11" fmla="*/ 17596 w 3088567"/>
                  <a:gd name="connsiteY11" fmla="*/ 1372152 h 2982552"/>
                  <a:gd name="connsiteX12" fmla="*/ 23691 w 3088567"/>
                  <a:gd name="connsiteY12" fmla="*/ 269220 h 2982552"/>
                  <a:gd name="connsiteX13" fmla="*/ 235730 w 3088567"/>
                  <a:gd name="connsiteY13" fmla="*/ 2892 h 2982552"/>
                  <a:gd name="connsiteX0" fmla="*/ 235730 w 3078344"/>
                  <a:gd name="connsiteY0" fmla="*/ 2892 h 2982552"/>
                  <a:gd name="connsiteX1" fmla="*/ 2801325 w 3078344"/>
                  <a:gd name="connsiteY1" fmla="*/ 16038 h 2982552"/>
                  <a:gd name="connsiteX2" fmla="*/ 3062233 w 3078344"/>
                  <a:gd name="connsiteY2" fmla="*/ 341622 h 2982552"/>
                  <a:gd name="connsiteX3" fmla="*/ 3077910 w 3078344"/>
                  <a:gd name="connsiteY3" fmla="*/ 2748963 h 2982552"/>
                  <a:gd name="connsiteX4" fmla="*/ 2661815 w 3078344"/>
                  <a:gd name="connsiteY4" fmla="*/ 2958615 h 2982552"/>
                  <a:gd name="connsiteX5" fmla="*/ 1957382 w 3078344"/>
                  <a:gd name="connsiteY5" fmla="*/ 2952569 h 2982552"/>
                  <a:gd name="connsiteX6" fmla="*/ 1779501 w 3078344"/>
                  <a:gd name="connsiteY6" fmla="*/ 2732303 h 2982552"/>
                  <a:gd name="connsiteX7" fmla="*/ 1728702 w 3078344"/>
                  <a:gd name="connsiteY7" fmla="*/ 2116365 h 2982552"/>
                  <a:gd name="connsiteX8" fmla="*/ 1547414 w 3078344"/>
                  <a:gd name="connsiteY8" fmla="*/ 1697289 h 2982552"/>
                  <a:gd name="connsiteX9" fmla="*/ 834501 w 3078344"/>
                  <a:gd name="connsiteY9" fmla="*/ 1646630 h 2982552"/>
                  <a:gd name="connsiteX10" fmla="*/ 240922 w 3078344"/>
                  <a:gd name="connsiteY10" fmla="*/ 1610018 h 2982552"/>
                  <a:gd name="connsiteX11" fmla="*/ 17596 w 3078344"/>
                  <a:gd name="connsiteY11" fmla="*/ 1372152 h 2982552"/>
                  <a:gd name="connsiteX12" fmla="*/ 23691 w 3078344"/>
                  <a:gd name="connsiteY12" fmla="*/ 269220 h 2982552"/>
                  <a:gd name="connsiteX13" fmla="*/ 235730 w 3078344"/>
                  <a:gd name="connsiteY13" fmla="*/ 2892 h 2982552"/>
                  <a:gd name="connsiteX0" fmla="*/ 235730 w 3092929"/>
                  <a:gd name="connsiteY0" fmla="*/ 2892 h 3009794"/>
                  <a:gd name="connsiteX1" fmla="*/ 2801325 w 3092929"/>
                  <a:gd name="connsiteY1" fmla="*/ 16038 h 3009794"/>
                  <a:gd name="connsiteX2" fmla="*/ 3062233 w 3092929"/>
                  <a:gd name="connsiteY2" fmla="*/ 341622 h 3009794"/>
                  <a:gd name="connsiteX3" fmla="*/ 3077910 w 3092929"/>
                  <a:gd name="connsiteY3" fmla="*/ 2748963 h 3009794"/>
                  <a:gd name="connsiteX4" fmla="*/ 2836139 w 3092929"/>
                  <a:gd name="connsiteY4" fmla="*/ 2967319 h 3009794"/>
                  <a:gd name="connsiteX5" fmla="*/ 1957382 w 3092929"/>
                  <a:gd name="connsiteY5" fmla="*/ 2952569 h 3009794"/>
                  <a:gd name="connsiteX6" fmla="*/ 1779501 w 3092929"/>
                  <a:gd name="connsiteY6" fmla="*/ 2732303 h 3009794"/>
                  <a:gd name="connsiteX7" fmla="*/ 1728702 w 3092929"/>
                  <a:gd name="connsiteY7" fmla="*/ 2116365 h 3009794"/>
                  <a:gd name="connsiteX8" fmla="*/ 1547414 w 3092929"/>
                  <a:gd name="connsiteY8" fmla="*/ 1697289 h 3009794"/>
                  <a:gd name="connsiteX9" fmla="*/ 834501 w 3092929"/>
                  <a:gd name="connsiteY9" fmla="*/ 1646630 h 3009794"/>
                  <a:gd name="connsiteX10" fmla="*/ 240922 w 3092929"/>
                  <a:gd name="connsiteY10" fmla="*/ 1610018 h 3009794"/>
                  <a:gd name="connsiteX11" fmla="*/ 17596 w 3092929"/>
                  <a:gd name="connsiteY11" fmla="*/ 1372152 h 3009794"/>
                  <a:gd name="connsiteX12" fmla="*/ 23691 w 3092929"/>
                  <a:gd name="connsiteY12" fmla="*/ 269220 h 3009794"/>
                  <a:gd name="connsiteX13" fmla="*/ 235730 w 3092929"/>
                  <a:gd name="connsiteY13" fmla="*/ 2892 h 3009794"/>
                  <a:gd name="connsiteX0" fmla="*/ 235730 w 3092929"/>
                  <a:gd name="connsiteY0" fmla="*/ 2892 h 3022578"/>
                  <a:gd name="connsiteX1" fmla="*/ 2801325 w 3092929"/>
                  <a:gd name="connsiteY1" fmla="*/ 16038 h 3022578"/>
                  <a:gd name="connsiteX2" fmla="*/ 3062233 w 3092929"/>
                  <a:gd name="connsiteY2" fmla="*/ 341622 h 3022578"/>
                  <a:gd name="connsiteX3" fmla="*/ 3077910 w 3092929"/>
                  <a:gd name="connsiteY3" fmla="*/ 2748963 h 3022578"/>
                  <a:gd name="connsiteX4" fmla="*/ 2836139 w 3092929"/>
                  <a:gd name="connsiteY4" fmla="*/ 2967319 h 3022578"/>
                  <a:gd name="connsiteX5" fmla="*/ 1957382 w 3092929"/>
                  <a:gd name="connsiteY5" fmla="*/ 2952569 h 3022578"/>
                  <a:gd name="connsiteX6" fmla="*/ 1779501 w 3092929"/>
                  <a:gd name="connsiteY6" fmla="*/ 2732303 h 3022578"/>
                  <a:gd name="connsiteX7" fmla="*/ 1728702 w 3092929"/>
                  <a:gd name="connsiteY7" fmla="*/ 2116365 h 3022578"/>
                  <a:gd name="connsiteX8" fmla="*/ 1547414 w 3092929"/>
                  <a:gd name="connsiteY8" fmla="*/ 1697289 h 3022578"/>
                  <a:gd name="connsiteX9" fmla="*/ 834501 w 3092929"/>
                  <a:gd name="connsiteY9" fmla="*/ 1646630 h 3022578"/>
                  <a:gd name="connsiteX10" fmla="*/ 240922 w 3092929"/>
                  <a:gd name="connsiteY10" fmla="*/ 1610018 h 3022578"/>
                  <a:gd name="connsiteX11" fmla="*/ 17596 w 3092929"/>
                  <a:gd name="connsiteY11" fmla="*/ 1372152 h 3022578"/>
                  <a:gd name="connsiteX12" fmla="*/ 23691 w 3092929"/>
                  <a:gd name="connsiteY12" fmla="*/ 269220 h 3022578"/>
                  <a:gd name="connsiteX13" fmla="*/ 235730 w 3092929"/>
                  <a:gd name="connsiteY13" fmla="*/ 2892 h 3022578"/>
                  <a:gd name="connsiteX0" fmla="*/ 235730 w 3077999"/>
                  <a:gd name="connsiteY0" fmla="*/ 2892 h 2974549"/>
                  <a:gd name="connsiteX1" fmla="*/ 2801325 w 3077999"/>
                  <a:gd name="connsiteY1" fmla="*/ 16038 h 2974549"/>
                  <a:gd name="connsiteX2" fmla="*/ 3062233 w 3077999"/>
                  <a:gd name="connsiteY2" fmla="*/ 341622 h 2974549"/>
                  <a:gd name="connsiteX3" fmla="*/ 3077910 w 3077999"/>
                  <a:gd name="connsiteY3" fmla="*/ 2748963 h 2974549"/>
                  <a:gd name="connsiteX4" fmla="*/ 2836139 w 3077999"/>
                  <a:gd name="connsiteY4" fmla="*/ 2967319 h 2974549"/>
                  <a:gd name="connsiteX5" fmla="*/ 1957382 w 3077999"/>
                  <a:gd name="connsiteY5" fmla="*/ 2952569 h 2974549"/>
                  <a:gd name="connsiteX6" fmla="*/ 1779501 w 3077999"/>
                  <a:gd name="connsiteY6" fmla="*/ 2732303 h 2974549"/>
                  <a:gd name="connsiteX7" fmla="*/ 1728702 w 3077999"/>
                  <a:gd name="connsiteY7" fmla="*/ 2116365 h 2974549"/>
                  <a:gd name="connsiteX8" fmla="*/ 1547414 w 3077999"/>
                  <a:gd name="connsiteY8" fmla="*/ 1697289 h 2974549"/>
                  <a:gd name="connsiteX9" fmla="*/ 834501 w 3077999"/>
                  <a:gd name="connsiteY9" fmla="*/ 1646630 h 2974549"/>
                  <a:gd name="connsiteX10" fmla="*/ 240922 w 3077999"/>
                  <a:gd name="connsiteY10" fmla="*/ 1610018 h 2974549"/>
                  <a:gd name="connsiteX11" fmla="*/ 17596 w 3077999"/>
                  <a:gd name="connsiteY11" fmla="*/ 1372152 h 2974549"/>
                  <a:gd name="connsiteX12" fmla="*/ 23691 w 3077999"/>
                  <a:gd name="connsiteY12" fmla="*/ 269220 h 2974549"/>
                  <a:gd name="connsiteX13" fmla="*/ 235730 w 3077999"/>
                  <a:gd name="connsiteY13" fmla="*/ 2892 h 2974549"/>
                  <a:gd name="connsiteX0" fmla="*/ 235730 w 3092905"/>
                  <a:gd name="connsiteY0" fmla="*/ 2892 h 2999386"/>
                  <a:gd name="connsiteX1" fmla="*/ 2801325 w 3092905"/>
                  <a:gd name="connsiteY1" fmla="*/ 16038 h 2999386"/>
                  <a:gd name="connsiteX2" fmla="*/ 3062233 w 3092905"/>
                  <a:gd name="connsiteY2" fmla="*/ 341622 h 2999386"/>
                  <a:gd name="connsiteX3" fmla="*/ 3087085 w 3092905"/>
                  <a:gd name="connsiteY3" fmla="*/ 2592285 h 2999386"/>
                  <a:gd name="connsiteX4" fmla="*/ 2836139 w 3092905"/>
                  <a:gd name="connsiteY4" fmla="*/ 2967319 h 2999386"/>
                  <a:gd name="connsiteX5" fmla="*/ 1957382 w 3092905"/>
                  <a:gd name="connsiteY5" fmla="*/ 2952569 h 2999386"/>
                  <a:gd name="connsiteX6" fmla="*/ 1779501 w 3092905"/>
                  <a:gd name="connsiteY6" fmla="*/ 2732303 h 2999386"/>
                  <a:gd name="connsiteX7" fmla="*/ 1728702 w 3092905"/>
                  <a:gd name="connsiteY7" fmla="*/ 2116365 h 2999386"/>
                  <a:gd name="connsiteX8" fmla="*/ 1547414 w 3092905"/>
                  <a:gd name="connsiteY8" fmla="*/ 1697289 h 2999386"/>
                  <a:gd name="connsiteX9" fmla="*/ 834501 w 3092905"/>
                  <a:gd name="connsiteY9" fmla="*/ 1646630 h 2999386"/>
                  <a:gd name="connsiteX10" fmla="*/ 240922 w 3092905"/>
                  <a:gd name="connsiteY10" fmla="*/ 1610018 h 2999386"/>
                  <a:gd name="connsiteX11" fmla="*/ 17596 w 3092905"/>
                  <a:gd name="connsiteY11" fmla="*/ 1372152 h 2999386"/>
                  <a:gd name="connsiteX12" fmla="*/ 23691 w 3092905"/>
                  <a:gd name="connsiteY12" fmla="*/ 269220 h 2999386"/>
                  <a:gd name="connsiteX13" fmla="*/ 235730 w 3092905"/>
                  <a:gd name="connsiteY13" fmla="*/ 2892 h 2999386"/>
                  <a:gd name="connsiteX0" fmla="*/ 235730 w 3103708"/>
                  <a:gd name="connsiteY0" fmla="*/ 2892 h 2954622"/>
                  <a:gd name="connsiteX1" fmla="*/ 2801325 w 3103708"/>
                  <a:gd name="connsiteY1" fmla="*/ 16038 h 2954622"/>
                  <a:gd name="connsiteX2" fmla="*/ 3062233 w 3103708"/>
                  <a:gd name="connsiteY2" fmla="*/ 341622 h 2954622"/>
                  <a:gd name="connsiteX3" fmla="*/ 3087085 w 3103708"/>
                  <a:gd name="connsiteY3" fmla="*/ 2592285 h 2954622"/>
                  <a:gd name="connsiteX4" fmla="*/ 2900364 w 3103708"/>
                  <a:gd name="connsiteY4" fmla="*/ 2828050 h 2954622"/>
                  <a:gd name="connsiteX5" fmla="*/ 1957382 w 3103708"/>
                  <a:gd name="connsiteY5" fmla="*/ 2952569 h 2954622"/>
                  <a:gd name="connsiteX6" fmla="*/ 1779501 w 3103708"/>
                  <a:gd name="connsiteY6" fmla="*/ 2732303 h 2954622"/>
                  <a:gd name="connsiteX7" fmla="*/ 1728702 w 3103708"/>
                  <a:gd name="connsiteY7" fmla="*/ 2116365 h 2954622"/>
                  <a:gd name="connsiteX8" fmla="*/ 1547414 w 3103708"/>
                  <a:gd name="connsiteY8" fmla="*/ 1697289 h 2954622"/>
                  <a:gd name="connsiteX9" fmla="*/ 834501 w 3103708"/>
                  <a:gd name="connsiteY9" fmla="*/ 1646630 h 2954622"/>
                  <a:gd name="connsiteX10" fmla="*/ 240922 w 3103708"/>
                  <a:gd name="connsiteY10" fmla="*/ 1610018 h 2954622"/>
                  <a:gd name="connsiteX11" fmla="*/ 17596 w 3103708"/>
                  <a:gd name="connsiteY11" fmla="*/ 1372152 h 2954622"/>
                  <a:gd name="connsiteX12" fmla="*/ 23691 w 3103708"/>
                  <a:gd name="connsiteY12" fmla="*/ 269220 h 2954622"/>
                  <a:gd name="connsiteX13" fmla="*/ 235730 w 3103708"/>
                  <a:gd name="connsiteY13" fmla="*/ 2892 h 2954622"/>
                  <a:gd name="connsiteX0" fmla="*/ 235730 w 3103708"/>
                  <a:gd name="connsiteY0" fmla="*/ 2892 h 2953825"/>
                  <a:gd name="connsiteX1" fmla="*/ 2801325 w 3103708"/>
                  <a:gd name="connsiteY1" fmla="*/ 16038 h 2953825"/>
                  <a:gd name="connsiteX2" fmla="*/ 3062233 w 3103708"/>
                  <a:gd name="connsiteY2" fmla="*/ 341622 h 2953825"/>
                  <a:gd name="connsiteX3" fmla="*/ 3087085 w 3103708"/>
                  <a:gd name="connsiteY3" fmla="*/ 2592285 h 2953825"/>
                  <a:gd name="connsiteX4" fmla="*/ 2900364 w 3103708"/>
                  <a:gd name="connsiteY4" fmla="*/ 2828050 h 2953825"/>
                  <a:gd name="connsiteX5" fmla="*/ 1957382 w 3103708"/>
                  <a:gd name="connsiteY5" fmla="*/ 2952569 h 2953825"/>
                  <a:gd name="connsiteX6" fmla="*/ 1779501 w 3103708"/>
                  <a:gd name="connsiteY6" fmla="*/ 2732303 h 2953825"/>
                  <a:gd name="connsiteX7" fmla="*/ 1728702 w 3103708"/>
                  <a:gd name="connsiteY7" fmla="*/ 2116365 h 2953825"/>
                  <a:gd name="connsiteX8" fmla="*/ 1547414 w 3103708"/>
                  <a:gd name="connsiteY8" fmla="*/ 1697289 h 2953825"/>
                  <a:gd name="connsiteX9" fmla="*/ 834501 w 3103708"/>
                  <a:gd name="connsiteY9" fmla="*/ 1646630 h 2953825"/>
                  <a:gd name="connsiteX10" fmla="*/ 240922 w 3103708"/>
                  <a:gd name="connsiteY10" fmla="*/ 1610018 h 2953825"/>
                  <a:gd name="connsiteX11" fmla="*/ 17596 w 3103708"/>
                  <a:gd name="connsiteY11" fmla="*/ 1372152 h 2953825"/>
                  <a:gd name="connsiteX12" fmla="*/ 23691 w 3103708"/>
                  <a:gd name="connsiteY12" fmla="*/ 269220 h 2953825"/>
                  <a:gd name="connsiteX13" fmla="*/ 235730 w 3103708"/>
                  <a:gd name="connsiteY13" fmla="*/ 2892 h 2953825"/>
                  <a:gd name="connsiteX0" fmla="*/ 235730 w 3105694"/>
                  <a:gd name="connsiteY0" fmla="*/ 2892 h 2954128"/>
                  <a:gd name="connsiteX1" fmla="*/ 2801325 w 3105694"/>
                  <a:gd name="connsiteY1" fmla="*/ 16038 h 2954128"/>
                  <a:gd name="connsiteX2" fmla="*/ 3062233 w 3105694"/>
                  <a:gd name="connsiteY2" fmla="*/ 341622 h 2954128"/>
                  <a:gd name="connsiteX3" fmla="*/ 3087085 w 3105694"/>
                  <a:gd name="connsiteY3" fmla="*/ 2592285 h 2954128"/>
                  <a:gd name="connsiteX4" fmla="*/ 2872839 w 3105694"/>
                  <a:gd name="connsiteY4" fmla="*/ 2836755 h 2954128"/>
                  <a:gd name="connsiteX5" fmla="*/ 1957382 w 3105694"/>
                  <a:gd name="connsiteY5" fmla="*/ 2952569 h 2954128"/>
                  <a:gd name="connsiteX6" fmla="*/ 1779501 w 3105694"/>
                  <a:gd name="connsiteY6" fmla="*/ 2732303 h 2954128"/>
                  <a:gd name="connsiteX7" fmla="*/ 1728702 w 3105694"/>
                  <a:gd name="connsiteY7" fmla="*/ 2116365 h 2954128"/>
                  <a:gd name="connsiteX8" fmla="*/ 1547414 w 3105694"/>
                  <a:gd name="connsiteY8" fmla="*/ 1697289 h 2954128"/>
                  <a:gd name="connsiteX9" fmla="*/ 834501 w 3105694"/>
                  <a:gd name="connsiteY9" fmla="*/ 1646630 h 2954128"/>
                  <a:gd name="connsiteX10" fmla="*/ 240922 w 3105694"/>
                  <a:gd name="connsiteY10" fmla="*/ 1610018 h 2954128"/>
                  <a:gd name="connsiteX11" fmla="*/ 17596 w 3105694"/>
                  <a:gd name="connsiteY11" fmla="*/ 1372152 h 2954128"/>
                  <a:gd name="connsiteX12" fmla="*/ 23691 w 3105694"/>
                  <a:gd name="connsiteY12" fmla="*/ 269220 h 2954128"/>
                  <a:gd name="connsiteX13" fmla="*/ 235730 w 3105694"/>
                  <a:gd name="connsiteY13" fmla="*/ 2892 h 2954128"/>
                  <a:gd name="connsiteX0" fmla="*/ 235730 w 3090613"/>
                  <a:gd name="connsiteY0" fmla="*/ 2892 h 2954128"/>
                  <a:gd name="connsiteX1" fmla="*/ 2801325 w 3090613"/>
                  <a:gd name="connsiteY1" fmla="*/ 16038 h 2954128"/>
                  <a:gd name="connsiteX2" fmla="*/ 3062233 w 3090613"/>
                  <a:gd name="connsiteY2" fmla="*/ 341622 h 2954128"/>
                  <a:gd name="connsiteX3" fmla="*/ 3087085 w 3090613"/>
                  <a:gd name="connsiteY3" fmla="*/ 2592285 h 2954128"/>
                  <a:gd name="connsiteX4" fmla="*/ 2872839 w 3090613"/>
                  <a:gd name="connsiteY4" fmla="*/ 2836755 h 2954128"/>
                  <a:gd name="connsiteX5" fmla="*/ 1957382 w 3090613"/>
                  <a:gd name="connsiteY5" fmla="*/ 2952569 h 2954128"/>
                  <a:gd name="connsiteX6" fmla="*/ 1779501 w 3090613"/>
                  <a:gd name="connsiteY6" fmla="*/ 2732303 h 2954128"/>
                  <a:gd name="connsiteX7" fmla="*/ 1728702 w 3090613"/>
                  <a:gd name="connsiteY7" fmla="*/ 2116365 h 2954128"/>
                  <a:gd name="connsiteX8" fmla="*/ 1547414 w 3090613"/>
                  <a:gd name="connsiteY8" fmla="*/ 1697289 h 2954128"/>
                  <a:gd name="connsiteX9" fmla="*/ 834501 w 3090613"/>
                  <a:gd name="connsiteY9" fmla="*/ 1646630 h 2954128"/>
                  <a:gd name="connsiteX10" fmla="*/ 240922 w 3090613"/>
                  <a:gd name="connsiteY10" fmla="*/ 1610018 h 2954128"/>
                  <a:gd name="connsiteX11" fmla="*/ 17596 w 3090613"/>
                  <a:gd name="connsiteY11" fmla="*/ 1372152 h 2954128"/>
                  <a:gd name="connsiteX12" fmla="*/ 23691 w 3090613"/>
                  <a:gd name="connsiteY12" fmla="*/ 269220 h 2954128"/>
                  <a:gd name="connsiteX13" fmla="*/ 235730 w 3090613"/>
                  <a:gd name="connsiteY13" fmla="*/ 2892 h 2954128"/>
                  <a:gd name="connsiteX0" fmla="*/ 235730 w 3090613"/>
                  <a:gd name="connsiteY0" fmla="*/ 2892 h 2860574"/>
                  <a:gd name="connsiteX1" fmla="*/ 2801325 w 3090613"/>
                  <a:gd name="connsiteY1" fmla="*/ 16038 h 2860574"/>
                  <a:gd name="connsiteX2" fmla="*/ 3062233 w 3090613"/>
                  <a:gd name="connsiteY2" fmla="*/ 341622 h 2860574"/>
                  <a:gd name="connsiteX3" fmla="*/ 3087085 w 3090613"/>
                  <a:gd name="connsiteY3" fmla="*/ 2592285 h 2860574"/>
                  <a:gd name="connsiteX4" fmla="*/ 2872839 w 3090613"/>
                  <a:gd name="connsiteY4" fmla="*/ 2836755 h 2860574"/>
                  <a:gd name="connsiteX5" fmla="*/ 1994082 w 3090613"/>
                  <a:gd name="connsiteY5" fmla="*/ 2839413 h 2860574"/>
                  <a:gd name="connsiteX6" fmla="*/ 1779501 w 3090613"/>
                  <a:gd name="connsiteY6" fmla="*/ 2732303 h 2860574"/>
                  <a:gd name="connsiteX7" fmla="*/ 1728702 w 3090613"/>
                  <a:gd name="connsiteY7" fmla="*/ 2116365 h 2860574"/>
                  <a:gd name="connsiteX8" fmla="*/ 1547414 w 3090613"/>
                  <a:gd name="connsiteY8" fmla="*/ 1697289 h 2860574"/>
                  <a:gd name="connsiteX9" fmla="*/ 834501 w 3090613"/>
                  <a:gd name="connsiteY9" fmla="*/ 1646630 h 2860574"/>
                  <a:gd name="connsiteX10" fmla="*/ 240922 w 3090613"/>
                  <a:gd name="connsiteY10" fmla="*/ 1610018 h 2860574"/>
                  <a:gd name="connsiteX11" fmla="*/ 17596 w 3090613"/>
                  <a:gd name="connsiteY11" fmla="*/ 1372152 h 2860574"/>
                  <a:gd name="connsiteX12" fmla="*/ 23691 w 3090613"/>
                  <a:gd name="connsiteY12" fmla="*/ 269220 h 2860574"/>
                  <a:gd name="connsiteX13" fmla="*/ 235730 w 3090613"/>
                  <a:gd name="connsiteY13" fmla="*/ 2892 h 2860574"/>
                  <a:gd name="connsiteX0" fmla="*/ 235730 w 3090613"/>
                  <a:gd name="connsiteY0" fmla="*/ 2892 h 2866050"/>
                  <a:gd name="connsiteX1" fmla="*/ 2801325 w 3090613"/>
                  <a:gd name="connsiteY1" fmla="*/ 16038 h 2866050"/>
                  <a:gd name="connsiteX2" fmla="*/ 3062233 w 3090613"/>
                  <a:gd name="connsiteY2" fmla="*/ 341622 h 2866050"/>
                  <a:gd name="connsiteX3" fmla="*/ 3087085 w 3090613"/>
                  <a:gd name="connsiteY3" fmla="*/ 2592285 h 2866050"/>
                  <a:gd name="connsiteX4" fmla="*/ 2872839 w 3090613"/>
                  <a:gd name="connsiteY4" fmla="*/ 2836755 h 2866050"/>
                  <a:gd name="connsiteX5" fmla="*/ 1994082 w 3090613"/>
                  <a:gd name="connsiteY5" fmla="*/ 2839413 h 2866050"/>
                  <a:gd name="connsiteX6" fmla="*/ 1761151 w 3090613"/>
                  <a:gd name="connsiteY6" fmla="*/ 2636555 h 2866050"/>
                  <a:gd name="connsiteX7" fmla="*/ 1728702 w 3090613"/>
                  <a:gd name="connsiteY7" fmla="*/ 2116365 h 2866050"/>
                  <a:gd name="connsiteX8" fmla="*/ 1547414 w 3090613"/>
                  <a:gd name="connsiteY8" fmla="*/ 1697289 h 2866050"/>
                  <a:gd name="connsiteX9" fmla="*/ 834501 w 3090613"/>
                  <a:gd name="connsiteY9" fmla="*/ 1646630 h 2866050"/>
                  <a:gd name="connsiteX10" fmla="*/ 240922 w 3090613"/>
                  <a:gd name="connsiteY10" fmla="*/ 1610018 h 2866050"/>
                  <a:gd name="connsiteX11" fmla="*/ 17596 w 3090613"/>
                  <a:gd name="connsiteY11" fmla="*/ 1372152 h 2866050"/>
                  <a:gd name="connsiteX12" fmla="*/ 23691 w 3090613"/>
                  <a:gd name="connsiteY12" fmla="*/ 269220 h 2866050"/>
                  <a:gd name="connsiteX13" fmla="*/ 235730 w 3090613"/>
                  <a:gd name="connsiteY13" fmla="*/ 2892 h 2866050"/>
                  <a:gd name="connsiteX0" fmla="*/ 235730 w 3090613"/>
                  <a:gd name="connsiteY0" fmla="*/ 2892 h 2866050"/>
                  <a:gd name="connsiteX1" fmla="*/ 2801325 w 3090613"/>
                  <a:gd name="connsiteY1" fmla="*/ 16038 h 2866050"/>
                  <a:gd name="connsiteX2" fmla="*/ 3062233 w 3090613"/>
                  <a:gd name="connsiteY2" fmla="*/ 341622 h 2866050"/>
                  <a:gd name="connsiteX3" fmla="*/ 3087085 w 3090613"/>
                  <a:gd name="connsiteY3" fmla="*/ 2592285 h 2866050"/>
                  <a:gd name="connsiteX4" fmla="*/ 2872839 w 3090613"/>
                  <a:gd name="connsiteY4" fmla="*/ 2836755 h 2866050"/>
                  <a:gd name="connsiteX5" fmla="*/ 1994082 w 3090613"/>
                  <a:gd name="connsiteY5" fmla="*/ 2839413 h 2866050"/>
                  <a:gd name="connsiteX6" fmla="*/ 1761151 w 3090613"/>
                  <a:gd name="connsiteY6" fmla="*/ 2636555 h 2866050"/>
                  <a:gd name="connsiteX7" fmla="*/ 1728702 w 3090613"/>
                  <a:gd name="connsiteY7" fmla="*/ 2116365 h 2866050"/>
                  <a:gd name="connsiteX8" fmla="*/ 1547414 w 3090613"/>
                  <a:gd name="connsiteY8" fmla="*/ 1697289 h 2866050"/>
                  <a:gd name="connsiteX9" fmla="*/ 834501 w 3090613"/>
                  <a:gd name="connsiteY9" fmla="*/ 1646630 h 2866050"/>
                  <a:gd name="connsiteX10" fmla="*/ 240922 w 3090613"/>
                  <a:gd name="connsiteY10" fmla="*/ 1610018 h 2866050"/>
                  <a:gd name="connsiteX11" fmla="*/ 17596 w 3090613"/>
                  <a:gd name="connsiteY11" fmla="*/ 1372152 h 2866050"/>
                  <a:gd name="connsiteX12" fmla="*/ 23691 w 3090613"/>
                  <a:gd name="connsiteY12" fmla="*/ 269220 h 2866050"/>
                  <a:gd name="connsiteX13" fmla="*/ 235730 w 3090613"/>
                  <a:gd name="connsiteY13" fmla="*/ 2892 h 2866050"/>
                  <a:gd name="connsiteX0" fmla="*/ 235730 w 3090613"/>
                  <a:gd name="connsiteY0" fmla="*/ 2892 h 2865518"/>
                  <a:gd name="connsiteX1" fmla="*/ 2801325 w 3090613"/>
                  <a:gd name="connsiteY1" fmla="*/ 16038 h 2865518"/>
                  <a:gd name="connsiteX2" fmla="*/ 3062233 w 3090613"/>
                  <a:gd name="connsiteY2" fmla="*/ 341622 h 2865518"/>
                  <a:gd name="connsiteX3" fmla="*/ 3087085 w 3090613"/>
                  <a:gd name="connsiteY3" fmla="*/ 2592285 h 2865518"/>
                  <a:gd name="connsiteX4" fmla="*/ 2872839 w 3090613"/>
                  <a:gd name="connsiteY4" fmla="*/ 2836755 h 2865518"/>
                  <a:gd name="connsiteX5" fmla="*/ 1994082 w 3090613"/>
                  <a:gd name="connsiteY5" fmla="*/ 2839413 h 2865518"/>
                  <a:gd name="connsiteX6" fmla="*/ 1733626 w 3090613"/>
                  <a:gd name="connsiteY6" fmla="*/ 2645260 h 2865518"/>
                  <a:gd name="connsiteX7" fmla="*/ 1728702 w 3090613"/>
                  <a:gd name="connsiteY7" fmla="*/ 2116365 h 2865518"/>
                  <a:gd name="connsiteX8" fmla="*/ 1547414 w 3090613"/>
                  <a:gd name="connsiteY8" fmla="*/ 1697289 h 2865518"/>
                  <a:gd name="connsiteX9" fmla="*/ 834501 w 3090613"/>
                  <a:gd name="connsiteY9" fmla="*/ 1646630 h 2865518"/>
                  <a:gd name="connsiteX10" fmla="*/ 240922 w 3090613"/>
                  <a:gd name="connsiteY10" fmla="*/ 1610018 h 2865518"/>
                  <a:gd name="connsiteX11" fmla="*/ 17596 w 3090613"/>
                  <a:gd name="connsiteY11" fmla="*/ 1372152 h 2865518"/>
                  <a:gd name="connsiteX12" fmla="*/ 23691 w 3090613"/>
                  <a:gd name="connsiteY12" fmla="*/ 269220 h 2865518"/>
                  <a:gd name="connsiteX13" fmla="*/ 235730 w 3090613"/>
                  <a:gd name="connsiteY13" fmla="*/ 2892 h 2865518"/>
                  <a:gd name="connsiteX0" fmla="*/ 235730 w 3090613"/>
                  <a:gd name="connsiteY0" fmla="*/ 2892 h 2857226"/>
                  <a:gd name="connsiteX1" fmla="*/ 2801325 w 3090613"/>
                  <a:gd name="connsiteY1" fmla="*/ 16038 h 2857226"/>
                  <a:gd name="connsiteX2" fmla="*/ 3062233 w 3090613"/>
                  <a:gd name="connsiteY2" fmla="*/ 341622 h 2857226"/>
                  <a:gd name="connsiteX3" fmla="*/ 3087085 w 3090613"/>
                  <a:gd name="connsiteY3" fmla="*/ 2592285 h 2857226"/>
                  <a:gd name="connsiteX4" fmla="*/ 2872839 w 3090613"/>
                  <a:gd name="connsiteY4" fmla="*/ 2836755 h 2857226"/>
                  <a:gd name="connsiteX5" fmla="*/ 1994082 w 3090613"/>
                  <a:gd name="connsiteY5" fmla="*/ 2839413 h 2857226"/>
                  <a:gd name="connsiteX6" fmla="*/ 1733626 w 3090613"/>
                  <a:gd name="connsiteY6" fmla="*/ 2645260 h 2857226"/>
                  <a:gd name="connsiteX7" fmla="*/ 1728702 w 3090613"/>
                  <a:gd name="connsiteY7" fmla="*/ 2116365 h 2857226"/>
                  <a:gd name="connsiteX8" fmla="*/ 1547414 w 3090613"/>
                  <a:gd name="connsiteY8" fmla="*/ 1697289 h 2857226"/>
                  <a:gd name="connsiteX9" fmla="*/ 834501 w 3090613"/>
                  <a:gd name="connsiteY9" fmla="*/ 1646630 h 2857226"/>
                  <a:gd name="connsiteX10" fmla="*/ 240922 w 3090613"/>
                  <a:gd name="connsiteY10" fmla="*/ 1610018 h 2857226"/>
                  <a:gd name="connsiteX11" fmla="*/ 17596 w 3090613"/>
                  <a:gd name="connsiteY11" fmla="*/ 1372152 h 2857226"/>
                  <a:gd name="connsiteX12" fmla="*/ 23691 w 3090613"/>
                  <a:gd name="connsiteY12" fmla="*/ 269220 h 2857226"/>
                  <a:gd name="connsiteX13" fmla="*/ 235730 w 3090613"/>
                  <a:gd name="connsiteY13" fmla="*/ 2892 h 2857226"/>
                  <a:gd name="connsiteX0" fmla="*/ 235730 w 3090613"/>
                  <a:gd name="connsiteY0" fmla="*/ 2892 h 2871021"/>
                  <a:gd name="connsiteX1" fmla="*/ 2801325 w 3090613"/>
                  <a:gd name="connsiteY1" fmla="*/ 16038 h 2871021"/>
                  <a:gd name="connsiteX2" fmla="*/ 3062233 w 3090613"/>
                  <a:gd name="connsiteY2" fmla="*/ 341622 h 2871021"/>
                  <a:gd name="connsiteX3" fmla="*/ 3087085 w 3090613"/>
                  <a:gd name="connsiteY3" fmla="*/ 2592285 h 2871021"/>
                  <a:gd name="connsiteX4" fmla="*/ 2872839 w 3090613"/>
                  <a:gd name="connsiteY4" fmla="*/ 2836755 h 2871021"/>
                  <a:gd name="connsiteX5" fmla="*/ 1994082 w 3090613"/>
                  <a:gd name="connsiteY5" fmla="*/ 2865526 h 2871021"/>
                  <a:gd name="connsiteX6" fmla="*/ 1733626 w 3090613"/>
                  <a:gd name="connsiteY6" fmla="*/ 2645260 h 2871021"/>
                  <a:gd name="connsiteX7" fmla="*/ 1728702 w 3090613"/>
                  <a:gd name="connsiteY7" fmla="*/ 2116365 h 2871021"/>
                  <a:gd name="connsiteX8" fmla="*/ 1547414 w 3090613"/>
                  <a:gd name="connsiteY8" fmla="*/ 1697289 h 2871021"/>
                  <a:gd name="connsiteX9" fmla="*/ 834501 w 3090613"/>
                  <a:gd name="connsiteY9" fmla="*/ 1646630 h 2871021"/>
                  <a:gd name="connsiteX10" fmla="*/ 240922 w 3090613"/>
                  <a:gd name="connsiteY10" fmla="*/ 1610018 h 2871021"/>
                  <a:gd name="connsiteX11" fmla="*/ 17596 w 3090613"/>
                  <a:gd name="connsiteY11" fmla="*/ 1372152 h 2871021"/>
                  <a:gd name="connsiteX12" fmla="*/ 23691 w 3090613"/>
                  <a:gd name="connsiteY12" fmla="*/ 269220 h 2871021"/>
                  <a:gd name="connsiteX13" fmla="*/ 235730 w 3090613"/>
                  <a:gd name="connsiteY13" fmla="*/ 2892 h 2871021"/>
                  <a:gd name="connsiteX0" fmla="*/ 235730 w 3087531"/>
                  <a:gd name="connsiteY0" fmla="*/ 2892 h 2871021"/>
                  <a:gd name="connsiteX1" fmla="*/ 2801325 w 3087531"/>
                  <a:gd name="connsiteY1" fmla="*/ 16038 h 2871021"/>
                  <a:gd name="connsiteX2" fmla="*/ 3062233 w 3087531"/>
                  <a:gd name="connsiteY2" fmla="*/ 341622 h 2871021"/>
                  <a:gd name="connsiteX3" fmla="*/ 3087085 w 3087531"/>
                  <a:gd name="connsiteY3" fmla="*/ 2592285 h 2871021"/>
                  <a:gd name="connsiteX4" fmla="*/ 2872839 w 3087531"/>
                  <a:gd name="connsiteY4" fmla="*/ 2836755 h 2871021"/>
                  <a:gd name="connsiteX5" fmla="*/ 1994082 w 3087531"/>
                  <a:gd name="connsiteY5" fmla="*/ 2865526 h 2871021"/>
                  <a:gd name="connsiteX6" fmla="*/ 1733626 w 3087531"/>
                  <a:gd name="connsiteY6" fmla="*/ 2645260 h 2871021"/>
                  <a:gd name="connsiteX7" fmla="*/ 1728702 w 3087531"/>
                  <a:gd name="connsiteY7" fmla="*/ 2116365 h 2871021"/>
                  <a:gd name="connsiteX8" fmla="*/ 1547414 w 3087531"/>
                  <a:gd name="connsiteY8" fmla="*/ 1697289 h 2871021"/>
                  <a:gd name="connsiteX9" fmla="*/ 834501 w 3087531"/>
                  <a:gd name="connsiteY9" fmla="*/ 1646630 h 2871021"/>
                  <a:gd name="connsiteX10" fmla="*/ 240922 w 3087531"/>
                  <a:gd name="connsiteY10" fmla="*/ 1610018 h 2871021"/>
                  <a:gd name="connsiteX11" fmla="*/ 17596 w 3087531"/>
                  <a:gd name="connsiteY11" fmla="*/ 1372152 h 2871021"/>
                  <a:gd name="connsiteX12" fmla="*/ 23691 w 3087531"/>
                  <a:gd name="connsiteY12" fmla="*/ 269220 h 2871021"/>
                  <a:gd name="connsiteX13" fmla="*/ 235730 w 3087531"/>
                  <a:gd name="connsiteY13" fmla="*/ 2892 h 2871021"/>
                  <a:gd name="connsiteX0" fmla="*/ 235730 w 3129164"/>
                  <a:gd name="connsiteY0" fmla="*/ 18672 h 2886801"/>
                  <a:gd name="connsiteX1" fmla="*/ 2801325 w 3129164"/>
                  <a:gd name="connsiteY1" fmla="*/ 31818 h 2886801"/>
                  <a:gd name="connsiteX2" fmla="*/ 3089758 w 3129164"/>
                  <a:gd name="connsiteY2" fmla="*/ 366106 h 2886801"/>
                  <a:gd name="connsiteX3" fmla="*/ 3087085 w 3129164"/>
                  <a:gd name="connsiteY3" fmla="*/ 2608065 h 2886801"/>
                  <a:gd name="connsiteX4" fmla="*/ 2872839 w 3129164"/>
                  <a:gd name="connsiteY4" fmla="*/ 2852535 h 2886801"/>
                  <a:gd name="connsiteX5" fmla="*/ 1994082 w 3129164"/>
                  <a:gd name="connsiteY5" fmla="*/ 2881306 h 2886801"/>
                  <a:gd name="connsiteX6" fmla="*/ 1733626 w 3129164"/>
                  <a:gd name="connsiteY6" fmla="*/ 2661040 h 2886801"/>
                  <a:gd name="connsiteX7" fmla="*/ 1728702 w 3129164"/>
                  <a:gd name="connsiteY7" fmla="*/ 2132145 h 2886801"/>
                  <a:gd name="connsiteX8" fmla="*/ 1547414 w 3129164"/>
                  <a:gd name="connsiteY8" fmla="*/ 1713069 h 2886801"/>
                  <a:gd name="connsiteX9" fmla="*/ 834501 w 3129164"/>
                  <a:gd name="connsiteY9" fmla="*/ 1662410 h 2886801"/>
                  <a:gd name="connsiteX10" fmla="*/ 240922 w 3129164"/>
                  <a:gd name="connsiteY10" fmla="*/ 1625798 h 2886801"/>
                  <a:gd name="connsiteX11" fmla="*/ 17596 w 3129164"/>
                  <a:gd name="connsiteY11" fmla="*/ 1387932 h 2886801"/>
                  <a:gd name="connsiteX12" fmla="*/ 23691 w 3129164"/>
                  <a:gd name="connsiteY12" fmla="*/ 285000 h 2886801"/>
                  <a:gd name="connsiteX13" fmla="*/ 235730 w 3129164"/>
                  <a:gd name="connsiteY13" fmla="*/ 18672 h 2886801"/>
                  <a:gd name="connsiteX0" fmla="*/ 235730 w 3102230"/>
                  <a:gd name="connsiteY0" fmla="*/ 2016 h 2870145"/>
                  <a:gd name="connsiteX1" fmla="*/ 2801325 w 3102230"/>
                  <a:gd name="connsiteY1" fmla="*/ 15162 h 2870145"/>
                  <a:gd name="connsiteX2" fmla="*/ 3089758 w 3102230"/>
                  <a:gd name="connsiteY2" fmla="*/ 349450 h 2870145"/>
                  <a:gd name="connsiteX3" fmla="*/ 3087085 w 3102230"/>
                  <a:gd name="connsiteY3" fmla="*/ 2591409 h 2870145"/>
                  <a:gd name="connsiteX4" fmla="*/ 2872839 w 3102230"/>
                  <a:gd name="connsiteY4" fmla="*/ 2835879 h 2870145"/>
                  <a:gd name="connsiteX5" fmla="*/ 1994082 w 3102230"/>
                  <a:gd name="connsiteY5" fmla="*/ 2864650 h 2870145"/>
                  <a:gd name="connsiteX6" fmla="*/ 1733626 w 3102230"/>
                  <a:gd name="connsiteY6" fmla="*/ 2644384 h 2870145"/>
                  <a:gd name="connsiteX7" fmla="*/ 1728702 w 3102230"/>
                  <a:gd name="connsiteY7" fmla="*/ 2115489 h 2870145"/>
                  <a:gd name="connsiteX8" fmla="*/ 1547414 w 3102230"/>
                  <a:gd name="connsiteY8" fmla="*/ 1696413 h 2870145"/>
                  <a:gd name="connsiteX9" fmla="*/ 834501 w 3102230"/>
                  <a:gd name="connsiteY9" fmla="*/ 1645754 h 2870145"/>
                  <a:gd name="connsiteX10" fmla="*/ 240922 w 3102230"/>
                  <a:gd name="connsiteY10" fmla="*/ 1609142 h 2870145"/>
                  <a:gd name="connsiteX11" fmla="*/ 17596 w 3102230"/>
                  <a:gd name="connsiteY11" fmla="*/ 1371276 h 2870145"/>
                  <a:gd name="connsiteX12" fmla="*/ 23691 w 3102230"/>
                  <a:gd name="connsiteY12" fmla="*/ 268344 h 2870145"/>
                  <a:gd name="connsiteX13" fmla="*/ 235730 w 3102230"/>
                  <a:gd name="connsiteY13" fmla="*/ 2016 h 2870145"/>
                  <a:gd name="connsiteX0" fmla="*/ 235730 w 3090076"/>
                  <a:gd name="connsiteY0" fmla="*/ 2016 h 2870145"/>
                  <a:gd name="connsiteX1" fmla="*/ 2801325 w 3090076"/>
                  <a:gd name="connsiteY1" fmla="*/ 15162 h 2870145"/>
                  <a:gd name="connsiteX2" fmla="*/ 3089758 w 3090076"/>
                  <a:gd name="connsiteY2" fmla="*/ 349450 h 2870145"/>
                  <a:gd name="connsiteX3" fmla="*/ 3087085 w 3090076"/>
                  <a:gd name="connsiteY3" fmla="*/ 2591409 h 2870145"/>
                  <a:gd name="connsiteX4" fmla="*/ 2872839 w 3090076"/>
                  <a:gd name="connsiteY4" fmla="*/ 2835879 h 2870145"/>
                  <a:gd name="connsiteX5" fmla="*/ 1994082 w 3090076"/>
                  <a:gd name="connsiteY5" fmla="*/ 2864650 h 2870145"/>
                  <a:gd name="connsiteX6" fmla="*/ 1733626 w 3090076"/>
                  <a:gd name="connsiteY6" fmla="*/ 2644384 h 2870145"/>
                  <a:gd name="connsiteX7" fmla="*/ 1728702 w 3090076"/>
                  <a:gd name="connsiteY7" fmla="*/ 2115489 h 2870145"/>
                  <a:gd name="connsiteX8" fmla="*/ 1547414 w 3090076"/>
                  <a:gd name="connsiteY8" fmla="*/ 1696413 h 2870145"/>
                  <a:gd name="connsiteX9" fmla="*/ 834501 w 3090076"/>
                  <a:gd name="connsiteY9" fmla="*/ 1645754 h 2870145"/>
                  <a:gd name="connsiteX10" fmla="*/ 240922 w 3090076"/>
                  <a:gd name="connsiteY10" fmla="*/ 1609142 h 2870145"/>
                  <a:gd name="connsiteX11" fmla="*/ 17596 w 3090076"/>
                  <a:gd name="connsiteY11" fmla="*/ 1371276 h 2870145"/>
                  <a:gd name="connsiteX12" fmla="*/ 23691 w 3090076"/>
                  <a:gd name="connsiteY12" fmla="*/ 268344 h 2870145"/>
                  <a:gd name="connsiteX13" fmla="*/ 235730 w 3090076"/>
                  <a:gd name="connsiteY13" fmla="*/ 2016 h 2870145"/>
                  <a:gd name="connsiteX0" fmla="*/ 235730 w 3102909"/>
                  <a:gd name="connsiteY0" fmla="*/ 2016 h 2899334"/>
                  <a:gd name="connsiteX1" fmla="*/ 2801325 w 3102909"/>
                  <a:gd name="connsiteY1" fmla="*/ 15162 h 2899334"/>
                  <a:gd name="connsiteX2" fmla="*/ 3089758 w 3102909"/>
                  <a:gd name="connsiteY2" fmla="*/ 349450 h 2899334"/>
                  <a:gd name="connsiteX3" fmla="*/ 3087085 w 3102909"/>
                  <a:gd name="connsiteY3" fmla="*/ 2591409 h 2899334"/>
                  <a:gd name="connsiteX4" fmla="*/ 2863664 w 3102909"/>
                  <a:gd name="connsiteY4" fmla="*/ 2870696 h 2899334"/>
                  <a:gd name="connsiteX5" fmla="*/ 1994082 w 3102909"/>
                  <a:gd name="connsiteY5" fmla="*/ 2864650 h 2899334"/>
                  <a:gd name="connsiteX6" fmla="*/ 1733626 w 3102909"/>
                  <a:gd name="connsiteY6" fmla="*/ 2644384 h 2899334"/>
                  <a:gd name="connsiteX7" fmla="*/ 1728702 w 3102909"/>
                  <a:gd name="connsiteY7" fmla="*/ 2115489 h 2899334"/>
                  <a:gd name="connsiteX8" fmla="*/ 1547414 w 3102909"/>
                  <a:gd name="connsiteY8" fmla="*/ 1696413 h 2899334"/>
                  <a:gd name="connsiteX9" fmla="*/ 834501 w 3102909"/>
                  <a:gd name="connsiteY9" fmla="*/ 1645754 h 2899334"/>
                  <a:gd name="connsiteX10" fmla="*/ 240922 w 3102909"/>
                  <a:gd name="connsiteY10" fmla="*/ 1609142 h 2899334"/>
                  <a:gd name="connsiteX11" fmla="*/ 17596 w 3102909"/>
                  <a:gd name="connsiteY11" fmla="*/ 1371276 h 2899334"/>
                  <a:gd name="connsiteX12" fmla="*/ 23691 w 3102909"/>
                  <a:gd name="connsiteY12" fmla="*/ 268344 h 2899334"/>
                  <a:gd name="connsiteX13" fmla="*/ 235730 w 3102909"/>
                  <a:gd name="connsiteY13" fmla="*/ 2016 h 2899334"/>
                  <a:gd name="connsiteX0" fmla="*/ 235730 w 3102909"/>
                  <a:gd name="connsiteY0" fmla="*/ 2016 h 2888790"/>
                  <a:gd name="connsiteX1" fmla="*/ 2801325 w 3102909"/>
                  <a:gd name="connsiteY1" fmla="*/ 15162 h 2888790"/>
                  <a:gd name="connsiteX2" fmla="*/ 3089758 w 3102909"/>
                  <a:gd name="connsiteY2" fmla="*/ 349450 h 2888790"/>
                  <a:gd name="connsiteX3" fmla="*/ 3087085 w 3102909"/>
                  <a:gd name="connsiteY3" fmla="*/ 2591409 h 2888790"/>
                  <a:gd name="connsiteX4" fmla="*/ 2863664 w 3102909"/>
                  <a:gd name="connsiteY4" fmla="*/ 2870696 h 2888790"/>
                  <a:gd name="connsiteX5" fmla="*/ 1994082 w 3102909"/>
                  <a:gd name="connsiteY5" fmla="*/ 2864650 h 2888790"/>
                  <a:gd name="connsiteX6" fmla="*/ 1733626 w 3102909"/>
                  <a:gd name="connsiteY6" fmla="*/ 2644384 h 2888790"/>
                  <a:gd name="connsiteX7" fmla="*/ 1728702 w 3102909"/>
                  <a:gd name="connsiteY7" fmla="*/ 2115489 h 2888790"/>
                  <a:gd name="connsiteX8" fmla="*/ 1547414 w 3102909"/>
                  <a:gd name="connsiteY8" fmla="*/ 1696413 h 2888790"/>
                  <a:gd name="connsiteX9" fmla="*/ 834501 w 3102909"/>
                  <a:gd name="connsiteY9" fmla="*/ 1645754 h 2888790"/>
                  <a:gd name="connsiteX10" fmla="*/ 240922 w 3102909"/>
                  <a:gd name="connsiteY10" fmla="*/ 1609142 h 2888790"/>
                  <a:gd name="connsiteX11" fmla="*/ 17596 w 3102909"/>
                  <a:gd name="connsiteY11" fmla="*/ 1371276 h 2888790"/>
                  <a:gd name="connsiteX12" fmla="*/ 23691 w 3102909"/>
                  <a:gd name="connsiteY12" fmla="*/ 268344 h 2888790"/>
                  <a:gd name="connsiteX13" fmla="*/ 235730 w 3102909"/>
                  <a:gd name="connsiteY13" fmla="*/ 2016 h 2888790"/>
                  <a:gd name="connsiteX0" fmla="*/ 235730 w 3090076"/>
                  <a:gd name="connsiteY0" fmla="*/ 2016 h 2886241"/>
                  <a:gd name="connsiteX1" fmla="*/ 2801325 w 3090076"/>
                  <a:gd name="connsiteY1" fmla="*/ 15162 h 2886241"/>
                  <a:gd name="connsiteX2" fmla="*/ 3089758 w 3090076"/>
                  <a:gd name="connsiteY2" fmla="*/ 349450 h 2886241"/>
                  <a:gd name="connsiteX3" fmla="*/ 3087085 w 3090076"/>
                  <a:gd name="connsiteY3" fmla="*/ 2591409 h 2886241"/>
                  <a:gd name="connsiteX4" fmla="*/ 2863664 w 3090076"/>
                  <a:gd name="connsiteY4" fmla="*/ 2870696 h 2886241"/>
                  <a:gd name="connsiteX5" fmla="*/ 1994082 w 3090076"/>
                  <a:gd name="connsiteY5" fmla="*/ 2864650 h 2886241"/>
                  <a:gd name="connsiteX6" fmla="*/ 1733626 w 3090076"/>
                  <a:gd name="connsiteY6" fmla="*/ 2644384 h 2886241"/>
                  <a:gd name="connsiteX7" fmla="*/ 1728702 w 3090076"/>
                  <a:gd name="connsiteY7" fmla="*/ 2115489 h 2886241"/>
                  <a:gd name="connsiteX8" fmla="*/ 1547414 w 3090076"/>
                  <a:gd name="connsiteY8" fmla="*/ 1696413 h 2886241"/>
                  <a:gd name="connsiteX9" fmla="*/ 834501 w 3090076"/>
                  <a:gd name="connsiteY9" fmla="*/ 1645754 h 2886241"/>
                  <a:gd name="connsiteX10" fmla="*/ 240922 w 3090076"/>
                  <a:gd name="connsiteY10" fmla="*/ 1609142 h 2886241"/>
                  <a:gd name="connsiteX11" fmla="*/ 17596 w 3090076"/>
                  <a:gd name="connsiteY11" fmla="*/ 1371276 h 2886241"/>
                  <a:gd name="connsiteX12" fmla="*/ 23691 w 3090076"/>
                  <a:gd name="connsiteY12" fmla="*/ 268344 h 2886241"/>
                  <a:gd name="connsiteX13" fmla="*/ 235730 w 3090076"/>
                  <a:gd name="connsiteY13" fmla="*/ 2016 h 2886241"/>
                  <a:gd name="connsiteX0" fmla="*/ 218134 w 3072480"/>
                  <a:gd name="connsiteY0" fmla="*/ 2016 h 2886241"/>
                  <a:gd name="connsiteX1" fmla="*/ 2783729 w 3072480"/>
                  <a:gd name="connsiteY1" fmla="*/ 15162 h 2886241"/>
                  <a:gd name="connsiteX2" fmla="*/ 3072162 w 3072480"/>
                  <a:gd name="connsiteY2" fmla="*/ 349450 h 2886241"/>
                  <a:gd name="connsiteX3" fmla="*/ 3069489 w 3072480"/>
                  <a:gd name="connsiteY3" fmla="*/ 2591409 h 2886241"/>
                  <a:gd name="connsiteX4" fmla="*/ 2846068 w 3072480"/>
                  <a:gd name="connsiteY4" fmla="*/ 2870696 h 2886241"/>
                  <a:gd name="connsiteX5" fmla="*/ 1976486 w 3072480"/>
                  <a:gd name="connsiteY5" fmla="*/ 2864650 h 2886241"/>
                  <a:gd name="connsiteX6" fmla="*/ 1716030 w 3072480"/>
                  <a:gd name="connsiteY6" fmla="*/ 2644384 h 2886241"/>
                  <a:gd name="connsiteX7" fmla="*/ 1711106 w 3072480"/>
                  <a:gd name="connsiteY7" fmla="*/ 2115489 h 2886241"/>
                  <a:gd name="connsiteX8" fmla="*/ 1529818 w 3072480"/>
                  <a:gd name="connsiteY8" fmla="*/ 1696413 h 2886241"/>
                  <a:gd name="connsiteX9" fmla="*/ 816905 w 3072480"/>
                  <a:gd name="connsiteY9" fmla="*/ 1645754 h 2886241"/>
                  <a:gd name="connsiteX10" fmla="*/ 223326 w 3072480"/>
                  <a:gd name="connsiteY10" fmla="*/ 1609142 h 2886241"/>
                  <a:gd name="connsiteX11" fmla="*/ 0 w 3072480"/>
                  <a:gd name="connsiteY11" fmla="*/ 1371276 h 2886241"/>
                  <a:gd name="connsiteX12" fmla="*/ 6095 w 3072480"/>
                  <a:gd name="connsiteY12" fmla="*/ 268344 h 2886241"/>
                  <a:gd name="connsiteX13" fmla="*/ 218134 w 3072480"/>
                  <a:gd name="connsiteY13" fmla="*/ 2016 h 2886241"/>
                  <a:gd name="connsiteX0" fmla="*/ 218134 w 3105537"/>
                  <a:gd name="connsiteY0" fmla="*/ 120984 h 3005209"/>
                  <a:gd name="connsiteX1" fmla="*/ 2783729 w 3105537"/>
                  <a:gd name="connsiteY1" fmla="*/ 134130 h 3005209"/>
                  <a:gd name="connsiteX2" fmla="*/ 3062746 w 3105537"/>
                  <a:gd name="connsiteY2" fmla="*/ 1861110 h 3005209"/>
                  <a:gd name="connsiteX3" fmla="*/ 3069489 w 3105537"/>
                  <a:gd name="connsiteY3" fmla="*/ 2710377 h 3005209"/>
                  <a:gd name="connsiteX4" fmla="*/ 2846068 w 3105537"/>
                  <a:gd name="connsiteY4" fmla="*/ 2989664 h 3005209"/>
                  <a:gd name="connsiteX5" fmla="*/ 1976486 w 3105537"/>
                  <a:gd name="connsiteY5" fmla="*/ 2983618 h 3005209"/>
                  <a:gd name="connsiteX6" fmla="*/ 1716030 w 3105537"/>
                  <a:gd name="connsiteY6" fmla="*/ 2763352 h 3005209"/>
                  <a:gd name="connsiteX7" fmla="*/ 1711106 w 3105537"/>
                  <a:gd name="connsiteY7" fmla="*/ 2234457 h 3005209"/>
                  <a:gd name="connsiteX8" fmla="*/ 1529818 w 3105537"/>
                  <a:gd name="connsiteY8" fmla="*/ 1815381 h 3005209"/>
                  <a:gd name="connsiteX9" fmla="*/ 816905 w 3105537"/>
                  <a:gd name="connsiteY9" fmla="*/ 1764722 h 3005209"/>
                  <a:gd name="connsiteX10" fmla="*/ 223326 w 3105537"/>
                  <a:gd name="connsiteY10" fmla="*/ 1728110 h 3005209"/>
                  <a:gd name="connsiteX11" fmla="*/ 0 w 3105537"/>
                  <a:gd name="connsiteY11" fmla="*/ 1490244 h 3005209"/>
                  <a:gd name="connsiteX12" fmla="*/ 6095 w 3105537"/>
                  <a:gd name="connsiteY12" fmla="*/ 387312 h 3005209"/>
                  <a:gd name="connsiteX13" fmla="*/ 218134 w 3105537"/>
                  <a:gd name="connsiteY13" fmla="*/ 120984 h 3005209"/>
                  <a:gd name="connsiteX0" fmla="*/ 218134 w 3194069"/>
                  <a:gd name="connsiteY0" fmla="*/ 182821 h 3067046"/>
                  <a:gd name="connsiteX1" fmla="*/ 1437258 w 3194069"/>
                  <a:gd name="connsiteY1" fmla="*/ 126332 h 3067046"/>
                  <a:gd name="connsiteX2" fmla="*/ 3062746 w 3194069"/>
                  <a:gd name="connsiteY2" fmla="*/ 1922947 h 3067046"/>
                  <a:gd name="connsiteX3" fmla="*/ 3069489 w 3194069"/>
                  <a:gd name="connsiteY3" fmla="*/ 2772214 h 3067046"/>
                  <a:gd name="connsiteX4" fmla="*/ 2846068 w 3194069"/>
                  <a:gd name="connsiteY4" fmla="*/ 3051501 h 3067046"/>
                  <a:gd name="connsiteX5" fmla="*/ 1976486 w 3194069"/>
                  <a:gd name="connsiteY5" fmla="*/ 3045455 h 3067046"/>
                  <a:gd name="connsiteX6" fmla="*/ 1716030 w 3194069"/>
                  <a:gd name="connsiteY6" fmla="*/ 2825189 h 3067046"/>
                  <a:gd name="connsiteX7" fmla="*/ 1711106 w 3194069"/>
                  <a:gd name="connsiteY7" fmla="*/ 2296294 h 3067046"/>
                  <a:gd name="connsiteX8" fmla="*/ 1529818 w 3194069"/>
                  <a:gd name="connsiteY8" fmla="*/ 1877218 h 3067046"/>
                  <a:gd name="connsiteX9" fmla="*/ 816905 w 3194069"/>
                  <a:gd name="connsiteY9" fmla="*/ 1826559 h 3067046"/>
                  <a:gd name="connsiteX10" fmla="*/ 223326 w 3194069"/>
                  <a:gd name="connsiteY10" fmla="*/ 1789947 h 3067046"/>
                  <a:gd name="connsiteX11" fmla="*/ 0 w 3194069"/>
                  <a:gd name="connsiteY11" fmla="*/ 1552081 h 3067046"/>
                  <a:gd name="connsiteX12" fmla="*/ 6095 w 3194069"/>
                  <a:gd name="connsiteY12" fmla="*/ 449149 h 3067046"/>
                  <a:gd name="connsiteX13" fmla="*/ 218134 w 3194069"/>
                  <a:gd name="connsiteY13" fmla="*/ 182821 h 3067046"/>
                  <a:gd name="connsiteX0" fmla="*/ 218134 w 3194069"/>
                  <a:gd name="connsiteY0" fmla="*/ 57067 h 2941292"/>
                  <a:gd name="connsiteX1" fmla="*/ 1437258 w 3194069"/>
                  <a:gd name="connsiteY1" fmla="*/ 578 h 2941292"/>
                  <a:gd name="connsiteX2" fmla="*/ 3062746 w 3194069"/>
                  <a:gd name="connsiteY2" fmla="*/ 1797193 h 2941292"/>
                  <a:gd name="connsiteX3" fmla="*/ 3069489 w 3194069"/>
                  <a:gd name="connsiteY3" fmla="*/ 2646460 h 2941292"/>
                  <a:gd name="connsiteX4" fmla="*/ 2846068 w 3194069"/>
                  <a:gd name="connsiteY4" fmla="*/ 2925747 h 2941292"/>
                  <a:gd name="connsiteX5" fmla="*/ 1976486 w 3194069"/>
                  <a:gd name="connsiteY5" fmla="*/ 2919701 h 2941292"/>
                  <a:gd name="connsiteX6" fmla="*/ 1716030 w 3194069"/>
                  <a:gd name="connsiteY6" fmla="*/ 2699435 h 2941292"/>
                  <a:gd name="connsiteX7" fmla="*/ 1711106 w 3194069"/>
                  <a:gd name="connsiteY7" fmla="*/ 2170540 h 2941292"/>
                  <a:gd name="connsiteX8" fmla="*/ 1529818 w 3194069"/>
                  <a:gd name="connsiteY8" fmla="*/ 1751464 h 2941292"/>
                  <a:gd name="connsiteX9" fmla="*/ 816905 w 3194069"/>
                  <a:gd name="connsiteY9" fmla="*/ 1700805 h 2941292"/>
                  <a:gd name="connsiteX10" fmla="*/ 223326 w 3194069"/>
                  <a:gd name="connsiteY10" fmla="*/ 1664193 h 2941292"/>
                  <a:gd name="connsiteX11" fmla="*/ 0 w 3194069"/>
                  <a:gd name="connsiteY11" fmla="*/ 1426327 h 2941292"/>
                  <a:gd name="connsiteX12" fmla="*/ 6095 w 3194069"/>
                  <a:gd name="connsiteY12" fmla="*/ 323395 h 2941292"/>
                  <a:gd name="connsiteX13" fmla="*/ 218134 w 3194069"/>
                  <a:gd name="connsiteY13" fmla="*/ 57067 h 2941292"/>
                  <a:gd name="connsiteX0" fmla="*/ 218134 w 3207255"/>
                  <a:gd name="connsiteY0" fmla="*/ 29885 h 2914110"/>
                  <a:gd name="connsiteX1" fmla="*/ 1258356 w 3207255"/>
                  <a:gd name="connsiteY1" fmla="*/ 8213 h 2914110"/>
                  <a:gd name="connsiteX2" fmla="*/ 3062746 w 3207255"/>
                  <a:gd name="connsiteY2" fmla="*/ 1770011 h 2914110"/>
                  <a:gd name="connsiteX3" fmla="*/ 3069489 w 3207255"/>
                  <a:gd name="connsiteY3" fmla="*/ 2619278 h 2914110"/>
                  <a:gd name="connsiteX4" fmla="*/ 2846068 w 3207255"/>
                  <a:gd name="connsiteY4" fmla="*/ 2898565 h 2914110"/>
                  <a:gd name="connsiteX5" fmla="*/ 1976486 w 3207255"/>
                  <a:gd name="connsiteY5" fmla="*/ 2892519 h 2914110"/>
                  <a:gd name="connsiteX6" fmla="*/ 1716030 w 3207255"/>
                  <a:gd name="connsiteY6" fmla="*/ 2672253 h 2914110"/>
                  <a:gd name="connsiteX7" fmla="*/ 1711106 w 3207255"/>
                  <a:gd name="connsiteY7" fmla="*/ 2143358 h 2914110"/>
                  <a:gd name="connsiteX8" fmla="*/ 1529818 w 3207255"/>
                  <a:gd name="connsiteY8" fmla="*/ 1724282 h 2914110"/>
                  <a:gd name="connsiteX9" fmla="*/ 816905 w 3207255"/>
                  <a:gd name="connsiteY9" fmla="*/ 1673623 h 2914110"/>
                  <a:gd name="connsiteX10" fmla="*/ 223326 w 3207255"/>
                  <a:gd name="connsiteY10" fmla="*/ 1637011 h 2914110"/>
                  <a:gd name="connsiteX11" fmla="*/ 0 w 3207255"/>
                  <a:gd name="connsiteY11" fmla="*/ 1399145 h 2914110"/>
                  <a:gd name="connsiteX12" fmla="*/ 6095 w 3207255"/>
                  <a:gd name="connsiteY12" fmla="*/ 296213 h 2914110"/>
                  <a:gd name="connsiteX13" fmla="*/ 218134 w 3207255"/>
                  <a:gd name="connsiteY13" fmla="*/ 29885 h 2914110"/>
                  <a:gd name="connsiteX0" fmla="*/ 218134 w 3102205"/>
                  <a:gd name="connsiteY0" fmla="*/ 29885 h 2914110"/>
                  <a:gd name="connsiteX1" fmla="*/ 1258356 w 3102205"/>
                  <a:gd name="connsiteY1" fmla="*/ 8213 h 2914110"/>
                  <a:gd name="connsiteX2" fmla="*/ 2710387 w 3102205"/>
                  <a:gd name="connsiteY2" fmla="*/ 1366567 h 2914110"/>
                  <a:gd name="connsiteX3" fmla="*/ 3062746 w 3102205"/>
                  <a:gd name="connsiteY3" fmla="*/ 1770011 h 2914110"/>
                  <a:gd name="connsiteX4" fmla="*/ 3069489 w 3102205"/>
                  <a:gd name="connsiteY4" fmla="*/ 2619278 h 2914110"/>
                  <a:gd name="connsiteX5" fmla="*/ 2846068 w 3102205"/>
                  <a:gd name="connsiteY5" fmla="*/ 2898565 h 2914110"/>
                  <a:gd name="connsiteX6" fmla="*/ 1976486 w 3102205"/>
                  <a:gd name="connsiteY6" fmla="*/ 2892519 h 2914110"/>
                  <a:gd name="connsiteX7" fmla="*/ 1716030 w 3102205"/>
                  <a:gd name="connsiteY7" fmla="*/ 2672253 h 2914110"/>
                  <a:gd name="connsiteX8" fmla="*/ 1711106 w 3102205"/>
                  <a:gd name="connsiteY8" fmla="*/ 2143358 h 2914110"/>
                  <a:gd name="connsiteX9" fmla="*/ 1529818 w 3102205"/>
                  <a:gd name="connsiteY9" fmla="*/ 1724282 h 2914110"/>
                  <a:gd name="connsiteX10" fmla="*/ 816905 w 3102205"/>
                  <a:gd name="connsiteY10" fmla="*/ 1673623 h 2914110"/>
                  <a:gd name="connsiteX11" fmla="*/ 223326 w 3102205"/>
                  <a:gd name="connsiteY11" fmla="*/ 1637011 h 2914110"/>
                  <a:gd name="connsiteX12" fmla="*/ 0 w 3102205"/>
                  <a:gd name="connsiteY12" fmla="*/ 1399145 h 2914110"/>
                  <a:gd name="connsiteX13" fmla="*/ 6095 w 3102205"/>
                  <a:gd name="connsiteY13" fmla="*/ 296213 h 2914110"/>
                  <a:gd name="connsiteX14" fmla="*/ 218134 w 3102205"/>
                  <a:gd name="connsiteY14" fmla="*/ 29885 h 2914110"/>
                  <a:gd name="connsiteX0" fmla="*/ 218134 w 3178676"/>
                  <a:gd name="connsiteY0" fmla="*/ 120072 h 3004297"/>
                  <a:gd name="connsiteX1" fmla="*/ 1258356 w 3178676"/>
                  <a:gd name="connsiteY1" fmla="*/ 98400 h 3004297"/>
                  <a:gd name="connsiteX2" fmla="*/ 1646392 w 3178676"/>
                  <a:gd name="connsiteY2" fmla="*/ 1378416 h 3004297"/>
                  <a:gd name="connsiteX3" fmla="*/ 3062746 w 3178676"/>
                  <a:gd name="connsiteY3" fmla="*/ 1860198 h 3004297"/>
                  <a:gd name="connsiteX4" fmla="*/ 3069489 w 3178676"/>
                  <a:gd name="connsiteY4" fmla="*/ 2709465 h 3004297"/>
                  <a:gd name="connsiteX5" fmla="*/ 2846068 w 3178676"/>
                  <a:gd name="connsiteY5" fmla="*/ 2988752 h 3004297"/>
                  <a:gd name="connsiteX6" fmla="*/ 1976486 w 3178676"/>
                  <a:gd name="connsiteY6" fmla="*/ 2982706 h 3004297"/>
                  <a:gd name="connsiteX7" fmla="*/ 1716030 w 3178676"/>
                  <a:gd name="connsiteY7" fmla="*/ 2762440 h 3004297"/>
                  <a:gd name="connsiteX8" fmla="*/ 1711106 w 3178676"/>
                  <a:gd name="connsiteY8" fmla="*/ 2233545 h 3004297"/>
                  <a:gd name="connsiteX9" fmla="*/ 1529818 w 3178676"/>
                  <a:gd name="connsiteY9" fmla="*/ 1814469 h 3004297"/>
                  <a:gd name="connsiteX10" fmla="*/ 816905 w 3178676"/>
                  <a:gd name="connsiteY10" fmla="*/ 1763810 h 3004297"/>
                  <a:gd name="connsiteX11" fmla="*/ 223326 w 3178676"/>
                  <a:gd name="connsiteY11" fmla="*/ 1727198 h 3004297"/>
                  <a:gd name="connsiteX12" fmla="*/ 0 w 3178676"/>
                  <a:gd name="connsiteY12" fmla="*/ 1489332 h 3004297"/>
                  <a:gd name="connsiteX13" fmla="*/ 6095 w 3178676"/>
                  <a:gd name="connsiteY13" fmla="*/ 386400 h 3004297"/>
                  <a:gd name="connsiteX14" fmla="*/ 218134 w 3178676"/>
                  <a:gd name="connsiteY14" fmla="*/ 120072 h 3004297"/>
                  <a:gd name="connsiteX0" fmla="*/ 218134 w 3178676"/>
                  <a:gd name="connsiteY0" fmla="*/ 144445 h 3028670"/>
                  <a:gd name="connsiteX1" fmla="*/ 1137935 w 3178676"/>
                  <a:gd name="connsiteY1" fmla="*/ 53618 h 3028670"/>
                  <a:gd name="connsiteX2" fmla="*/ 1258356 w 3178676"/>
                  <a:gd name="connsiteY2" fmla="*/ 122773 h 3028670"/>
                  <a:gd name="connsiteX3" fmla="*/ 1646392 w 3178676"/>
                  <a:gd name="connsiteY3" fmla="*/ 1402789 h 3028670"/>
                  <a:gd name="connsiteX4" fmla="*/ 3062746 w 3178676"/>
                  <a:gd name="connsiteY4" fmla="*/ 1884571 h 3028670"/>
                  <a:gd name="connsiteX5" fmla="*/ 3069489 w 3178676"/>
                  <a:gd name="connsiteY5" fmla="*/ 2733838 h 3028670"/>
                  <a:gd name="connsiteX6" fmla="*/ 2846068 w 3178676"/>
                  <a:gd name="connsiteY6" fmla="*/ 3013125 h 3028670"/>
                  <a:gd name="connsiteX7" fmla="*/ 1976486 w 3178676"/>
                  <a:gd name="connsiteY7" fmla="*/ 3007079 h 3028670"/>
                  <a:gd name="connsiteX8" fmla="*/ 1716030 w 3178676"/>
                  <a:gd name="connsiteY8" fmla="*/ 2786813 h 3028670"/>
                  <a:gd name="connsiteX9" fmla="*/ 1711106 w 3178676"/>
                  <a:gd name="connsiteY9" fmla="*/ 2257918 h 3028670"/>
                  <a:gd name="connsiteX10" fmla="*/ 1529818 w 3178676"/>
                  <a:gd name="connsiteY10" fmla="*/ 1838842 h 3028670"/>
                  <a:gd name="connsiteX11" fmla="*/ 816905 w 3178676"/>
                  <a:gd name="connsiteY11" fmla="*/ 1788183 h 3028670"/>
                  <a:gd name="connsiteX12" fmla="*/ 223326 w 3178676"/>
                  <a:gd name="connsiteY12" fmla="*/ 1751571 h 3028670"/>
                  <a:gd name="connsiteX13" fmla="*/ 0 w 3178676"/>
                  <a:gd name="connsiteY13" fmla="*/ 1513705 h 3028670"/>
                  <a:gd name="connsiteX14" fmla="*/ 6095 w 3178676"/>
                  <a:gd name="connsiteY14" fmla="*/ 410773 h 3028670"/>
                  <a:gd name="connsiteX15" fmla="*/ 218134 w 3178676"/>
                  <a:gd name="connsiteY15" fmla="*/ 144445 h 3028670"/>
                  <a:gd name="connsiteX0" fmla="*/ 218134 w 3178676"/>
                  <a:gd name="connsiteY0" fmla="*/ 120117 h 3004342"/>
                  <a:gd name="connsiteX1" fmla="*/ 1109687 w 3178676"/>
                  <a:gd name="connsiteY1" fmla="*/ 90220 h 3004342"/>
                  <a:gd name="connsiteX2" fmla="*/ 1258356 w 3178676"/>
                  <a:gd name="connsiteY2" fmla="*/ 98445 h 3004342"/>
                  <a:gd name="connsiteX3" fmla="*/ 1646392 w 3178676"/>
                  <a:gd name="connsiteY3" fmla="*/ 1378461 h 3004342"/>
                  <a:gd name="connsiteX4" fmla="*/ 3062746 w 3178676"/>
                  <a:gd name="connsiteY4" fmla="*/ 1860243 h 3004342"/>
                  <a:gd name="connsiteX5" fmla="*/ 3069489 w 3178676"/>
                  <a:gd name="connsiteY5" fmla="*/ 2709510 h 3004342"/>
                  <a:gd name="connsiteX6" fmla="*/ 2846068 w 3178676"/>
                  <a:gd name="connsiteY6" fmla="*/ 2988797 h 3004342"/>
                  <a:gd name="connsiteX7" fmla="*/ 1976486 w 3178676"/>
                  <a:gd name="connsiteY7" fmla="*/ 2982751 h 3004342"/>
                  <a:gd name="connsiteX8" fmla="*/ 1716030 w 3178676"/>
                  <a:gd name="connsiteY8" fmla="*/ 2762485 h 3004342"/>
                  <a:gd name="connsiteX9" fmla="*/ 1711106 w 3178676"/>
                  <a:gd name="connsiteY9" fmla="*/ 2233590 h 3004342"/>
                  <a:gd name="connsiteX10" fmla="*/ 1529818 w 3178676"/>
                  <a:gd name="connsiteY10" fmla="*/ 1814514 h 3004342"/>
                  <a:gd name="connsiteX11" fmla="*/ 816905 w 3178676"/>
                  <a:gd name="connsiteY11" fmla="*/ 1763855 h 3004342"/>
                  <a:gd name="connsiteX12" fmla="*/ 223326 w 3178676"/>
                  <a:gd name="connsiteY12" fmla="*/ 1727243 h 3004342"/>
                  <a:gd name="connsiteX13" fmla="*/ 0 w 3178676"/>
                  <a:gd name="connsiteY13" fmla="*/ 1489377 h 3004342"/>
                  <a:gd name="connsiteX14" fmla="*/ 6095 w 3178676"/>
                  <a:gd name="connsiteY14" fmla="*/ 386445 h 3004342"/>
                  <a:gd name="connsiteX15" fmla="*/ 218134 w 3178676"/>
                  <a:gd name="connsiteY15" fmla="*/ 120117 h 3004342"/>
                  <a:gd name="connsiteX0" fmla="*/ 218134 w 3178676"/>
                  <a:gd name="connsiteY0" fmla="*/ 176233 h 3060458"/>
                  <a:gd name="connsiteX1" fmla="*/ 1109687 w 3178676"/>
                  <a:gd name="connsiteY1" fmla="*/ 146336 h 3060458"/>
                  <a:gd name="connsiteX2" fmla="*/ 1258356 w 3178676"/>
                  <a:gd name="connsiteY2" fmla="*/ 154561 h 3060458"/>
                  <a:gd name="connsiteX3" fmla="*/ 1646392 w 3178676"/>
                  <a:gd name="connsiteY3" fmla="*/ 1434577 h 3060458"/>
                  <a:gd name="connsiteX4" fmla="*/ 3062746 w 3178676"/>
                  <a:gd name="connsiteY4" fmla="*/ 1916359 h 3060458"/>
                  <a:gd name="connsiteX5" fmla="*/ 3069489 w 3178676"/>
                  <a:gd name="connsiteY5" fmla="*/ 2765626 h 3060458"/>
                  <a:gd name="connsiteX6" fmla="*/ 2846068 w 3178676"/>
                  <a:gd name="connsiteY6" fmla="*/ 3044913 h 3060458"/>
                  <a:gd name="connsiteX7" fmla="*/ 1976486 w 3178676"/>
                  <a:gd name="connsiteY7" fmla="*/ 3038867 h 3060458"/>
                  <a:gd name="connsiteX8" fmla="*/ 1716030 w 3178676"/>
                  <a:gd name="connsiteY8" fmla="*/ 2818601 h 3060458"/>
                  <a:gd name="connsiteX9" fmla="*/ 1711106 w 3178676"/>
                  <a:gd name="connsiteY9" fmla="*/ 2289706 h 3060458"/>
                  <a:gd name="connsiteX10" fmla="*/ 1529818 w 3178676"/>
                  <a:gd name="connsiteY10" fmla="*/ 1870630 h 3060458"/>
                  <a:gd name="connsiteX11" fmla="*/ 816905 w 3178676"/>
                  <a:gd name="connsiteY11" fmla="*/ 1819971 h 3060458"/>
                  <a:gd name="connsiteX12" fmla="*/ 223326 w 3178676"/>
                  <a:gd name="connsiteY12" fmla="*/ 1783359 h 3060458"/>
                  <a:gd name="connsiteX13" fmla="*/ 0 w 3178676"/>
                  <a:gd name="connsiteY13" fmla="*/ 1545493 h 3060458"/>
                  <a:gd name="connsiteX14" fmla="*/ 6095 w 3178676"/>
                  <a:gd name="connsiteY14" fmla="*/ 442561 h 3060458"/>
                  <a:gd name="connsiteX15" fmla="*/ 218134 w 3178676"/>
                  <a:gd name="connsiteY15" fmla="*/ 176233 h 3060458"/>
                  <a:gd name="connsiteX0" fmla="*/ 218134 w 3178676"/>
                  <a:gd name="connsiteY0" fmla="*/ 93992 h 2978217"/>
                  <a:gd name="connsiteX1" fmla="*/ 1109687 w 3178676"/>
                  <a:gd name="connsiteY1" fmla="*/ 64095 h 2978217"/>
                  <a:gd name="connsiteX2" fmla="*/ 1625576 w 3178676"/>
                  <a:gd name="connsiteY2" fmla="*/ 350859 h 2978217"/>
                  <a:gd name="connsiteX3" fmla="*/ 1646392 w 3178676"/>
                  <a:gd name="connsiteY3" fmla="*/ 1352336 h 2978217"/>
                  <a:gd name="connsiteX4" fmla="*/ 3062746 w 3178676"/>
                  <a:gd name="connsiteY4" fmla="*/ 1834118 h 2978217"/>
                  <a:gd name="connsiteX5" fmla="*/ 3069489 w 3178676"/>
                  <a:gd name="connsiteY5" fmla="*/ 2683385 h 2978217"/>
                  <a:gd name="connsiteX6" fmla="*/ 2846068 w 3178676"/>
                  <a:gd name="connsiteY6" fmla="*/ 2962672 h 2978217"/>
                  <a:gd name="connsiteX7" fmla="*/ 1976486 w 3178676"/>
                  <a:gd name="connsiteY7" fmla="*/ 2956626 h 2978217"/>
                  <a:gd name="connsiteX8" fmla="*/ 1716030 w 3178676"/>
                  <a:gd name="connsiteY8" fmla="*/ 2736360 h 2978217"/>
                  <a:gd name="connsiteX9" fmla="*/ 1711106 w 3178676"/>
                  <a:gd name="connsiteY9" fmla="*/ 2207465 h 2978217"/>
                  <a:gd name="connsiteX10" fmla="*/ 1529818 w 3178676"/>
                  <a:gd name="connsiteY10" fmla="*/ 1788389 h 2978217"/>
                  <a:gd name="connsiteX11" fmla="*/ 816905 w 3178676"/>
                  <a:gd name="connsiteY11" fmla="*/ 1737730 h 2978217"/>
                  <a:gd name="connsiteX12" fmla="*/ 223326 w 3178676"/>
                  <a:gd name="connsiteY12" fmla="*/ 1701118 h 2978217"/>
                  <a:gd name="connsiteX13" fmla="*/ 0 w 3178676"/>
                  <a:gd name="connsiteY13" fmla="*/ 1463252 h 2978217"/>
                  <a:gd name="connsiteX14" fmla="*/ 6095 w 3178676"/>
                  <a:gd name="connsiteY14" fmla="*/ 360320 h 2978217"/>
                  <a:gd name="connsiteX15" fmla="*/ 218134 w 3178676"/>
                  <a:gd name="connsiteY15" fmla="*/ 93992 h 2978217"/>
                  <a:gd name="connsiteX0" fmla="*/ 218134 w 3178676"/>
                  <a:gd name="connsiteY0" fmla="*/ 88608 h 2972833"/>
                  <a:gd name="connsiteX1" fmla="*/ 1109687 w 3178676"/>
                  <a:gd name="connsiteY1" fmla="*/ 58711 h 2972833"/>
                  <a:gd name="connsiteX2" fmla="*/ 1625576 w 3178676"/>
                  <a:gd name="connsiteY2" fmla="*/ 345475 h 2972833"/>
                  <a:gd name="connsiteX3" fmla="*/ 1646392 w 3178676"/>
                  <a:gd name="connsiteY3" fmla="*/ 1346952 h 2972833"/>
                  <a:gd name="connsiteX4" fmla="*/ 3062746 w 3178676"/>
                  <a:gd name="connsiteY4" fmla="*/ 1828734 h 2972833"/>
                  <a:gd name="connsiteX5" fmla="*/ 3069489 w 3178676"/>
                  <a:gd name="connsiteY5" fmla="*/ 2678001 h 2972833"/>
                  <a:gd name="connsiteX6" fmla="*/ 2846068 w 3178676"/>
                  <a:gd name="connsiteY6" fmla="*/ 2957288 h 2972833"/>
                  <a:gd name="connsiteX7" fmla="*/ 1976486 w 3178676"/>
                  <a:gd name="connsiteY7" fmla="*/ 2951242 h 2972833"/>
                  <a:gd name="connsiteX8" fmla="*/ 1716030 w 3178676"/>
                  <a:gd name="connsiteY8" fmla="*/ 2730976 h 2972833"/>
                  <a:gd name="connsiteX9" fmla="*/ 1711106 w 3178676"/>
                  <a:gd name="connsiteY9" fmla="*/ 2202081 h 2972833"/>
                  <a:gd name="connsiteX10" fmla="*/ 1529818 w 3178676"/>
                  <a:gd name="connsiteY10" fmla="*/ 1783005 h 2972833"/>
                  <a:gd name="connsiteX11" fmla="*/ 816905 w 3178676"/>
                  <a:gd name="connsiteY11" fmla="*/ 1732346 h 2972833"/>
                  <a:gd name="connsiteX12" fmla="*/ 223326 w 3178676"/>
                  <a:gd name="connsiteY12" fmla="*/ 1695734 h 2972833"/>
                  <a:gd name="connsiteX13" fmla="*/ 0 w 3178676"/>
                  <a:gd name="connsiteY13" fmla="*/ 1457868 h 2972833"/>
                  <a:gd name="connsiteX14" fmla="*/ 6095 w 3178676"/>
                  <a:gd name="connsiteY14" fmla="*/ 354936 h 2972833"/>
                  <a:gd name="connsiteX15" fmla="*/ 218134 w 3178676"/>
                  <a:gd name="connsiteY15" fmla="*/ 88608 h 2972833"/>
                  <a:gd name="connsiteX0" fmla="*/ 218134 w 3178676"/>
                  <a:gd name="connsiteY0" fmla="*/ 32210 h 2916435"/>
                  <a:gd name="connsiteX1" fmla="*/ 1109687 w 3178676"/>
                  <a:gd name="connsiteY1" fmla="*/ 2313 h 2916435"/>
                  <a:gd name="connsiteX2" fmla="*/ 1552233 w 3178676"/>
                  <a:gd name="connsiteY2" fmla="*/ 237330 h 2916435"/>
                  <a:gd name="connsiteX3" fmla="*/ 1625576 w 3178676"/>
                  <a:gd name="connsiteY3" fmla="*/ 289077 h 2916435"/>
                  <a:gd name="connsiteX4" fmla="*/ 1646392 w 3178676"/>
                  <a:gd name="connsiteY4" fmla="*/ 1290554 h 2916435"/>
                  <a:gd name="connsiteX5" fmla="*/ 3062746 w 3178676"/>
                  <a:gd name="connsiteY5" fmla="*/ 1772336 h 2916435"/>
                  <a:gd name="connsiteX6" fmla="*/ 3069489 w 3178676"/>
                  <a:gd name="connsiteY6" fmla="*/ 2621603 h 2916435"/>
                  <a:gd name="connsiteX7" fmla="*/ 2846068 w 3178676"/>
                  <a:gd name="connsiteY7" fmla="*/ 2900890 h 2916435"/>
                  <a:gd name="connsiteX8" fmla="*/ 1976486 w 3178676"/>
                  <a:gd name="connsiteY8" fmla="*/ 2894844 h 2916435"/>
                  <a:gd name="connsiteX9" fmla="*/ 1716030 w 3178676"/>
                  <a:gd name="connsiteY9" fmla="*/ 2674578 h 2916435"/>
                  <a:gd name="connsiteX10" fmla="*/ 1711106 w 3178676"/>
                  <a:gd name="connsiteY10" fmla="*/ 2145683 h 2916435"/>
                  <a:gd name="connsiteX11" fmla="*/ 1529818 w 3178676"/>
                  <a:gd name="connsiteY11" fmla="*/ 1726607 h 2916435"/>
                  <a:gd name="connsiteX12" fmla="*/ 816905 w 3178676"/>
                  <a:gd name="connsiteY12" fmla="*/ 1675948 h 2916435"/>
                  <a:gd name="connsiteX13" fmla="*/ 223326 w 3178676"/>
                  <a:gd name="connsiteY13" fmla="*/ 1639336 h 2916435"/>
                  <a:gd name="connsiteX14" fmla="*/ 0 w 3178676"/>
                  <a:gd name="connsiteY14" fmla="*/ 1401470 h 2916435"/>
                  <a:gd name="connsiteX15" fmla="*/ 6095 w 3178676"/>
                  <a:gd name="connsiteY15" fmla="*/ 298538 h 2916435"/>
                  <a:gd name="connsiteX16" fmla="*/ 218134 w 3178676"/>
                  <a:gd name="connsiteY16" fmla="*/ 32210 h 2916435"/>
                  <a:gd name="connsiteX0" fmla="*/ 218134 w 3178676"/>
                  <a:gd name="connsiteY0" fmla="*/ 32210 h 2916435"/>
                  <a:gd name="connsiteX1" fmla="*/ 1109687 w 3178676"/>
                  <a:gd name="connsiteY1" fmla="*/ 2313 h 2916435"/>
                  <a:gd name="connsiteX2" fmla="*/ 1552233 w 3178676"/>
                  <a:gd name="connsiteY2" fmla="*/ 237330 h 2916435"/>
                  <a:gd name="connsiteX3" fmla="*/ 1531418 w 3178676"/>
                  <a:gd name="connsiteY3" fmla="*/ 332599 h 2916435"/>
                  <a:gd name="connsiteX4" fmla="*/ 1646392 w 3178676"/>
                  <a:gd name="connsiteY4" fmla="*/ 1290554 h 2916435"/>
                  <a:gd name="connsiteX5" fmla="*/ 3062746 w 3178676"/>
                  <a:gd name="connsiteY5" fmla="*/ 1772336 h 2916435"/>
                  <a:gd name="connsiteX6" fmla="*/ 3069489 w 3178676"/>
                  <a:gd name="connsiteY6" fmla="*/ 2621603 h 2916435"/>
                  <a:gd name="connsiteX7" fmla="*/ 2846068 w 3178676"/>
                  <a:gd name="connsiteY7" fmla="*/ 2900890 h 2916435"/>
                  <a:gd name="connsiteX8" fmla="*/ 1976486 w 3178676"/>
                  <a:gd name="connsiteY8" fmla="*/ 2894844 h 2916435"/>
                  <a:gd name="connsiteX9" fmla="*/ 1716030 w 3178676"/>
                  <a:gd name="connsiteY9" fmla="*/ 2674578 h 2916435"/>
                  <a:gd name="connsiteX10" fmla="*/ 1711106 w 3178676"/>
                  <a:gd name="connsiteY10" fmla="*/ 2145683 h 2916435"/>
                  <a:gd name="connsiteX11" fmla="*/ 1529818 w 3178676"/>
                  <a:gd name="connsiteY11" fmla="*/ 1726607 h 2916435"/>
                  <a:gd name="connsiteX12" fmla="*/ 816905 w 3178676"/>
                  <a:gd name="connsiteY12" fmla="*/ 1675948 h 2916435"/>
                  <a:gd name="connsiteX13" fmla="*/ 223326 w 3178676"/>
                  <a:gd name="connsiteY13" fmla="*/ 1639336 h 2916435"/>
                  <a:gd name="connsiteX14" fmla="*/ 0 w 3178676"/>
                  <a:gd name="connsiteY14" fmla="*/ 1401470 h 2916435"/>
                  <a:gd name="connsiteX15" fmla="*/ 6095 w 3178676"/>
                  <a:gd name="connsiteY15" fmla="*/ 298538 h 2916435"/>
                  <a:gd name="connsiteX16" fmla="*/ 218134 w 3178676"/>
                  <a:gd name="connsiteY16" fmla="*/ 32210 h 2916435"/>
                  <a:gd name="connsiteX0" fmla="*/ 218134 w 3178676"/>
                  <a:gd name="connsiteY0" fmla="*/ 32210 h 2916435"/>
                  <a:gd name="connsiteX1" fmla="*/ 1109687 w 3178676"/>
                  <a:gd name="connsiteY1" fmla="*/ 2313 h 2916435"/>
                  <a:gd name="connsiteX2" fmla="*/ 1531418 w 3178676"/>
                  <a:gd name="connsiteY2" fmla="*/ 332599 h 2916435"/>
                  <a:gd name="connsiteX3" fmla="*/ 1646392 w 3178676"/>
                  <a:gd name="connsiteY3" fmla="*/ 1290554 h 2916435"/>
                  <a:gd name="connsiteX4" fmla="*/ 3062746 w 3178676"/>
                  <a:gd name="connsiteY4" fmla="*/ 1772336 h 2916435"/>
                  <a:gd name="connsiteX5" fmla="*/ 3069489 w 3178676"/>
                  <a:gd name="connsiteY5" fmla="*/ 2621603 h 2916435"/>
                  <a:gd name="connsiteX6" fmla="*/ 2846068 w 3178676"/>
                  <a:gd name="connsiteY6" fmla="*/ 2900890 h 2916435"/>
                  <a:gd name="connsiteX7" fmla="*/ 1976486 w 3178676"/>
                  <a:gd name="connsiteY7" fmla="*/ 2894844 h 2916435"/>
                  <a:gd name="connsiteX8" fmla="*/ 1716030 w 3178676"/>
                  <a:gd name="connsiteY8" fmla="*/ 2674578 h 2916435"/>
                  <a:gd name="connsiteX9" fmla="*/ 1711106 w 3178676"/>
                  <a:gd name="connsiteY9" fmla="*/ 2145683 h 2916435"/>
                  <a:gd name="connsiteX10" fmla="*/ 1529818 w 3178676"/>
                  <a:gd name="connsiteY10" fmla="*/ 1726607 h 2916435"/>
                  <a:gd name="connsiteX11" fmla="*/ 816905 w 3178676"/>
                  <a:gd name="connsiteY11" fmla="*/ 1675948 h 2916435"/>
                  <a:gd name="connsiteX12" fmla="*/ 223326 w 3178676"/>
                  <a:gd name="connsiteY12" fmla="*/ 1639336 h 2916435"/>
                  <a:gd name="connsiteX13" fmla="*/ 0 w 3178676"/>
                  <a:gd name="connsiteY13" fmla="*/ 1401470 h 2916435"/>
                  <a:gd name="connsiteX14" fmla="*/ 6095 w 3178676"/>
                  <a:gd name="connsiteY14" fmla="*/ 298538 h 2916435"/>
                  <a:gd name="connsiteX15" fmla="*/ 218134 w 3178676"/>
                  <a:gd name="connsiteY15" fmla="*/ 32210 h 2916435"/>
                  <a:gd name="connsiteX0" fmla="*/ 218134 w 3178676"/>
                  <a:gd name="connsiteY0" fmla="*/ 32210 h 2916435"/>
                  <a:gd name="connsiteX1" fmla="*/ 1109687 w 3178676"/>
                  <a:gd name="connsiteY1" fmla="*/ 2313 h 2916435"/>
                  <a:gd name="connsiteX2" fmla="*/ 1531418 w 3178676"/>
                  <a:gd name="connsiteY2" fmla="*/ 228148 h 2916435"/>
                  <a:gd name="connsiteX3" fmla="*/ 1646392 w 3178676"/>
                  <a:gd name="connsiteY3" fmla="*/ 1290554 h 2916435"/>
                  <a:gd name="connsiteX4" fmla="*/ 3062746 w 3178676"/>
                  <a:gd name="connsiteY4" fmla="*/ 1772336 h 2916435"/>
                  <a:gd name="connsiteX5" fmla="*/ 3069489 w 3178676"/>
                  <a:gd name="connsiteY5" fmla="*/ 2621603 h 2916435"/>
                  <a:gd name="connsiteX6" fmla="*/ 2846068 w 3178676"/>
                  <a:gd name="connsiteY6" fmla="*/ 2900890 h 2916435"/>
                  <a:gd name="connsiteX7" fmla="*/ 1976486 w 3178676"/>
                  <a:gd name="connsiteY7" fmla="*/ 2894844 h 2916435"/>
                  <a:gd name="connsiteX8" fmla="*/ 1716030 w 3178676"/>
                  <a:gd name="connsiteY8" fmla="*/ 2674578 h 2916435"/>
                  <a:gd name="connsiteX9" fmla="*/ 1711106 w 3178676"/>
                  <a:gd name="connsiteY9" fmla="*/ 2145683 h 2916435"/>
                  <a:gd name="connsiteX10" fmla="*/ 1529818 w 3178676"/>
                  <a:gd name="connsiteY10" fmla="*/ 1726607 h 2916435"/>
                  <a:gd name="connsiteX11" fmla="*/ 816905 w 3178676"/>
                  <a:gd name="connsiteY11" fmla="*/ 1675948 h 2916435"/>
                  <a:gd name="connsiteX12" fmla="*/ 223326 w 3178676"/>
                  <a:gd name="connsiteY12" fmla="*/ 1639336 h 2916435"/>
                  <a:gd name="connsiteX13" fmla="*/ 0 w 3178676"/>
                  <a:gd name="connsiteY13" fmla="*/ 1401470 h 2916435"/>
                  <a:gd name="connsiteX14" fmla="*/ 6095 w 3178676"/>
                  <a:gd name="connsiteY14" fmla="*/ 298538 h 2916435"/>
                  <a:gd name="connsiteX15" fmla="*/ 218134 w 3178676"/>
                  <a:gd name="connsiteY15" fmla="*/ 32210 h 2916435"/>
                  <a:gd name="connsiteX0" fmla="*/ 218134 w 3178676"/>
                  <a:gd name="connsiteY0" fmla="*/ 32210 h 2916435"/>
                  <a:gd name="connsiteX1" fmla="*/ 1109687 w 3178676"/>
                  <a:gd name="connsiteY1" fmla="*/ 2313 h 2916435"/>
                  <a:gd name="connsiteX2" fmla="*/ 1531418 w 3178676"/>
                  <a:gd name="connsiteY2" fmla="*/ 228148 h 2916435"/>
                  <a:gd name="connsiteX3" fmla="*/ 1646392 w 3178676"/>
                  <a:gd name="connsiteY3" fmla="*/ 1290554 h 2916435"/>
                  <a:gd name="connsiteX4" fmla="*/ 3062746 w 3178676"/>
                  <a:gd name="connsiteY4" fmla="*/ 1772336 h 2916435"/>
                  <a:gd name="connsiteX5" fmla="*/ 3069489 w 3178676"/>
                  <a:gd name="connsiteY5" fmla="*/ 2621603 h 2916435"/>
                  <a:gd name="connsiteX6" fmla="*/ 2846068 w 3178676"/>
                  <a:gd name="connsiteY6" fmla="*/ 2900890 h 2916435"/>
                  <a:gd name="connsiteX7" fmla="*/ 1976486 w 3178676"/>
                  <a:gd name="connsiteY7" fmla="*/ 2894844 h 2916435"/>
                  <a:gd name="connsiteX8" fmla="*/ 1716030 w 3178676"/>
                  <a:gd name="connsiteY8" fmla="*/ 2674578 h 2916435"/>
                  <a:gd name="connsiteX9" fmla="*/ 1711106 w 3178676"/>
                  <a:gd name="connsiteY9" fmla="*/ 2145683 h 2916435"/>
                  <a:gd name="connsiteX10" fmla="*/ 1529818 w 3178676"/>
                  <a:gd name="connsiteY10" fmla="*/ 1726607 h 2916435"/>
                  <a:gd name="connsiteX11" fmla="*/ 816905 w 3178676"/>
                  <a:gd name="connsiteY11" fmla="*/ 1675948 h 2916435"/>
                  <a:gd name="connsiteX12" fmla="*/ 223326 w 3178676"/>
                  <a:gd name="connsiteY12" fmla="*/ 1639336 h 2916435"/>
                  <a:gd name="connsiteX13" fmla="*/ 0 w 3178676"/>
                  <a:gd name="connsiteY13" fmla="*/ 1401470 h 2916435"/>
                  <a:gd name="connsiteX14" fmla="*/ 6095 w 3178676"/>
                  <a:gd name="connsiteY14" fmla="*/ 298538 h 2916435"/>
                  <a:gd name="connsiteX15" fmla="*/ 218134 w 3178676"/>
                  <a:gd name="connsiteY15" fmla="*/ 32210 h 2916435"/>
                  <a:gd name="connsiteX0" fmla="*/ 218134 w 3173139"/>
                  <a:gd name="connsiteY0" fmla="*/ 32210 h 2916435"/>
                  <a:gd name="connsiteX1" fmla="*/ 1109687 w 3173139"/>
                  <a:gd name="connsiteY1" fmla="*/ 2313 h 2916435"/>
                  <a:gd name="connsiteX2" fmla="*/ 1531418 w 3173139"/>
                  <a:gd name="connsiteY2" fmla="*/ 228148 h 2916435"/>
                  <a:gd name="connsiteX3" fmla="*/ 1721719 w 3173139"/>
                  <a:gd name="connsiteY3" fmla="*/ 1255737 h 2916435"/>
                  <a:gd name="connsiteX4" fmla="*/ 3062746 w 3173139"/>
                  <a:gd name="connsiteY4" fmla="*/ 1772336 h 2916435"/>
                  <a:gd name="connsiteX5" fmla="*/ 3069489 w 3173139"/>
                  <a:gd name="connsiteY5" fmla="*/ 2621603 h 2916435"/>
                  <a:gd name="connsiteX6" fmla="*/ 2846068 w 3173139"/>
                  <a:gd name="connsiteY6" fmla="*/ 2900890 h 2916435"/>
                  <a:gd name="connsiteX7" fmla="*/ 1976486 w 3173139"/>
                  <a:gd name="connsiteY7" fmla="*/ 2894844 h 2916435"/>
                  <a:gd name="connsiteX8" fmla="*/ 1716030 w 3173139"/>
                  <a:gd name="connsiteY8" fmla="*/ 2674578 h 2916435"/>
                  <a:gd name="connsiteX9" fmla="*/ 1711106 w 3173139"/>
                  <a:gd name="connsiteY9" fmla="*/ 2145683 h 2916435"/>
                  <a:gd name="connsiteX10" fmla="*/ 1529818 w 3173139"/>
                  <a:gd name="connsiteY10" fmla="*/ 1726607 h 2916435"/>
                  <a:gd name="connsiteX11" fmla="*/ 816905 w 3173139"/>
                  <a:gd name="connsiteY11" fmla="*/ 1675948 h 2916435"/>
                  <a:gd name="connsiteX12" fmla="*/ 223326 w 3173139"/>
                  <a:gd name="connsiteY12" fmla="*/ 1639336 h 2916435"/>
                  <a:gd name="connsiteX13" fmla="*/ 0 w 3173139"/>
                  <a:gd name="connsiteY13" fmla="*/ 1401470 h 2916435"/>
                  <a:gd name="connsiteX14" fmla="*/ 6095 w 3173139"/>
                  <a:gd name="connsiteY14" fmla="*/ 298538 h 2916435"/>
                  <a:gd name="connsiteX15" fmla="*/ 218134 w 3173139"/>
                  <a:gd name="connsiteY15" fmla="*/ 32210 h 2916435"/>
                  <a:gd name="connsiteX0" fmla="*/ 218134 w 3188639"/>
                  <a:gd name="connsiteY0" fmla="*/ 32210 h 2925402"/>
                  <a:gd name="connsiteX1" fmla="*/ 1109687 w 3188639"/>
                  <a:gd name="connsiteY1" fmla="*/ 2313 h 2925402"/>
                  <a:gd name="connsiteX2" fmla="*/ 1531418 w 3188639"/>
                  <a:gd name="connsiteY2" fmla="*/ 228148 h 2925402"/>
                  <a:gd name="connsiteX3" fmla="*/ 1721719 w 3188639"/>
                  <a:gd name="connsiteY3" fmla="*/ 1255737 h 2925402"/>
                  <a:gd name="connsiteX4" fmla="*/ 3062746 w 3188639"/>
                  <a:gd name="connsiteY4" fmla="*/ 1772336 h 2925402"/>
                  <a:gd name="connsiteX5" fmla="*/ 3107153 w 3188639"/>
                  <a:gd name="connsiteY5" fmla="*/ 2682533 h 2925402"/>
                  <a:gd name="connsiteX6" fmla="*/ 2846068 w 3188639"/>
                  <a:gd name="connsiteY6" fmla="*/ 2900890 h 2925402"/>
                  <a:gd name="connsiteX7" fmla="*/ 1976486 w 3188639"/>
                  <a:gd name="connsiteY7" fmla="*/ 2894844 h 2925402"/>
                  <a:gd name="connsiteX8" fmla="*/ 1716030 w 3188639"/>
                  <a:gd name="connsiteY8" fmla="*/ 2674578 h 2925402"/>
                  <a:gd name="connsiteX9" fmla="*/ 1711106 w 3188639"/>
                  <a:gd name="connsiteY9" fmla="*/ 2145683 h 2925402"/>
                  <a:gd name="connsiteX10" fmla="*/ 1529818 w 3188639"/>
                  <a:gd name="connsiteY10" fmla="*/ 1726607 h 2925402"/>
                  <a:gd name="connsiteX11" fmla="*/ 816905 w 3188639"/>
                  <a:gd name="connsiteY11" fmla="*/ 1675948 h 2925402"/>
                  <a:gd name="connsiteX12" fmla="*/ 223326 w 3188639"/>
                  <a:gd name="connsiteY12" fmla="*/ 1639336 h 2925402"/>
                  <a:gd name="connsiteX13" fmla="*/ 0 w 3188639"/>
                  <a:gd name="connsiteY13" fmla="*/ 1401470 h 2925402"/>
                  <a:gd name="connsiteX14" fmla="*/ 6095 w 3188639"/>
                  <a:gd name="connsiteY14" fmla="*/ 298538 h 2925402"/>
                  <a:gd name="connsiteX15" fmla="*/ 218134 w 3188639"/>
                  <a:gd name="connsiteY15" fmla="*/ 32210 h 2925402"/>
                  <a:gd name="connsiteX0" fmla="*/ 218134 w 3196098"/>
                  <a:gd name="connsiteY0" fmla="*/ 32210 h 2925402"/>
                  <a:gd name="connsiteX1" fmla="*/ 1109687 w 3196098"/>
                  <a:gd name="connsiteY1" fmla="*/ 2313 h 2925402"/>
                  <a:gd name="connsiteX2" fmla="*/ 1531418 w 3196098"/>
                  <a:gd name="connsiteY2" fmla="*/ 228148 h 2925402"/>
                  <a:gd name="connsiteX3" fmla="*/ 1721719 w 3196098"/>
                  <a:gd name="connsiteY3" fmla="*/ 1255737 h 2925402"/>
                  <a:gd name="connsiteX4" fmla="*/ 3062746 w 3196098"/>
                  <a:gd name="connsiteY4" fmla="*/ 1772336 h 2925402"/>
                  <a:gd name="connsiteX5" fmla="*/ 3152933 w 3196098"/>
                  <a:gd name="connsiteY5" fmla="*/ 1917265 h 2925402"/>
                  <a:gd name="connsiteX6" fmla="*/ 3107153 w 3196098"/>
                  <a:gd name="connsiteY6" fmla="*/ 2682533 h 2925402"/>
                  <a:gd name="connsiteX7" fmla="*/ 2846068 w 3196098"/>
                  <a:gd name="connsiteY7" fmla="*/ 2900890 h 2925402"/>
                  <a:gd name="connsiteX8" fmla="*/ 1976486 w 3196098"/>
                  <a:gd name="connsiteY8" fmla="*/ 2894844 h 2925402"/>
                  <a:gd name="connsiteX9" fmla="*/ 1716030 w 3196098"/>
                  <a:gd name="connsiteY9" fmla="*/ 2674578 h 2925402"/>
                  <a:gd name="connsiteX10" fmla="*/ 1711106 w 3196098"/>
                  <a:gd name="connsiteY10" fmla="*/ 2145683 h 2925402"/>
                  <a:gd name="connsiteX11" fmla="*/ 1529818 w 3196098"/>
                  <a:gd name="connsiteY11" fmla="*/ 1726607 h 2925402"/>
                  <a:gd name="connsiteX12" fmla="*/ 816905 w 3196098"/>
                  <a:gd name="connsiteY12" fmla="*/ 1675948 h 2925402"/>
                  <a:gd name="connsiteX13" fmla="*/ 223326 w 3196098"/>
                  <a:gd name="connsiteY13" fmla="*/ 1639336 h 2925402"/>
                  <a:gd name="connsiteX14" fmla="*/ 0 w 3196098"/>
                  <a:gd name="connsiteY14" fmla="*/ 1401470 h 2925402"/>
                  <a:gd name="connsiteX15" fmla="*/ 6095 w 3196098"/>
                  <a:gd name="connsiteY15" fmla="*/ 298538 h 2925402"/>
                  <a:gd name="connsiteX16" fmla="*/ 218134 w 3196098"/>
                  <a:gd name="connsiteY16" fmla="*/ 32210 h 2925402"/>
                  <a:gd name="connsiteX0" fmla="*/ 218134 w 3156095"/>
                  <a:gd name="connsiteY0" fmla="*/ 32210 h 2925402"/>
                  <a:gd name="connsiteX1" fmla="*/ 1109687 w 3156095"/>
                  <a:gd name="connsiteY1" fmla="*/ 2313 h 2925402"/>
                  <a:gd name="connsiteX2" fmla="*/ 1531418 w 3156095"/>
                  <a:gd name="connsiteY2" fmla="*/ 228148 h 2925402"/>
                  <a:gd name="connsiteX3" fmla="*/ 1721719 w 3156095"/>
                  <a:gd name="connsiteY3" fmla="*/ 1255737 h 2925402"/>
                  <a:gd name="connsiteX4" fmla="*/ 2657864 w 3156095"/>
                  <a:gd name="connsiteY4" fmla="*/ 1711405 h 2925402"/>
                  <a:gd name="connsiteX5" fmla="*/ 3152933 w 3156095"/>
                  <a:gd name="connsiteY5" fmla="*/ 1917265 h 2925402"/>
                  <a:gd name="connsiteX6" fmla="*/ 3107153 w 3156095"/>
                  <a:gd name="connsiteY6" fmla="*/ 2682533 h 2925402"/>
                  <a:gd name="connsiteX7" fmla="*/ 2846068 w 3156095"/>
                  <a:gd name="connsiteY7" fmla="*/ 2900890 h 2925402"/>
                  <a:gd name="connsiteX8" fmla="*/ 1976486 w 3156095"/>
                  <a:gd name="connsiteY8" fmla="*/ 2894844 h 2925402"/>
                  <a:gd name="connsiteX9" fmla="*/ 1716030 w 3156095"/>
                  <a:gd name="connsiteY9" fmla="*/ 2674578 h 2925402"/>
                  <a:gd name="connsiteX10" fmla="*/ 1711106 w 3156095"/>
                  <a:gd name="connsiteY10" fmla="*/ 2145683 h 2925402"/>
                  <a:gd name="connsiteX11" fmla="*/ 1529818 w 3156095"/>
                  <a:gd name="connsiteY11" fmla="*/ 1726607 h 2925402"/>
                  <a:gd name="connsiteX12" fmla="*/ 816905 w 3156095"/>
                  <a:gd name="connsiteY12" fmla="*/ 1675948 h 2925402"/>
                  <a:gd name="connsiteX13" fmla="*/ 223326 w 3156095"/>
                  <a:gd name="connsiteY13" fmla="*/ 1639336 h 2925402"/>
                  <a:gd name="connsiteX14" fmla="*/ 0 w 3156095"/>
                  <a:gd name="connsiteY14" fmla="*/ 1401470 h 2925402"/>
                  <a:gd name="connsiteX15" fmla="*/ 6095 w 3156095"/>
                  <a:gd name="connsiteY15" fmla="*/ 298538 h 2925402"/>
                  <a:gd name="connsiteX16" fmla="*/ 218134 w 3156095"/>
                  <a:gd name="connsiteY16" fmla="*/ 32210 h 2925402"/>
                  <a:gd name="connsiteX0" fmla="*/ 218134 w 3148400"/>
                  <a:gd name="connsiteY0" fmla="*/ 32210 h 2925402"/>
                  <a:gd name="connsiteX1" fmla="*/ 1109687 w 3148400"/>
                  <a:gd name="connsiteY1" fmla="*/ 2313 h 2925402"/>
                  <a:gd name="connsiteX2" fmla="*/ 1531418 w 3148400"/>
                  <a:gd name="connsiteY2" fmla="*/ 228148 h 2925402"/>
                  <a:gd name="connsiteX3" fmla="*/ 1721719 w 3148400"/>
                  <a:gd name="connsiteY3" fmla="*/ 1255737 h 2925402"/>
                  <a:gd name="connsiteX4" fmla="*/ 2657864 w 3148400"/>
                  <a:gd name="connsiteY4" fmla="*/ 1711405 h 2925402"/>
                  <a:gd name="connsiteX5" fmla="*/ 3143517 w 3148400"/>
                  <a:gd name="connsiteY5" fmla="*/ 2108761 h 2925402"/>
                  <a:gd name="connsiteX6" fmla="*/ 3107153 w 3148400"/>
                  <a:gd name="connsiteY6" fmla="*/ 2682533 h 2925402"/>
                  <a:gd name="connsiteX7" fmla="*/ 2846068 w 3148400"/>
                  <a:gd name="connsiteY7" fmla="*/ 2900890 h 2925402"/>
                  <a:gd name="connsiteX8" fmla="*/ 1976486 w 3148400"/>
                  <a:gd name="connsiteY8" fmla="*/ 2894844 h 2925402"/>
                  <a:gd name="connsiteX9" fmla="*/ 1716030 w 3148400"/>
                  <a:gd name="connsiteY9" fmla="*/ 2674578 h 2925402"/>
                  <a:gd name="connsiteX10" fmla="*/ 1711106 w 3148400"/>
                  <a:gd name="connsiteY10" fmla="*/ 2145683 h 2925402"/>
                  <a:gd name="connsiteX11" fmla="*/ 1529818 w 3148400"/>
                  <a:gd name="connsiteY11" fmla="*/ 1726607 h 2925402"/>
                  <a:gd name="connsiteX12" fmla="*/ 816905 w 3148400"/>
                  <a:gd name="connsiteY12" fmla="*/ 1675948 h 2925402"/>
                  <a:gd name="connsiteX13" fmla="*/ 223326 w 3148400"/>
                  <a:gd name="connsiteY13" fmla="*/ 1639336 h 2925402"/>
                  <a:gd name="connsiteX14" fmla="*/ 0 w 3148400"/>
                  <a:gd name="connsiteY14" fmla="*/ 1401470 h 2925402"/>
                  <a:gd name="connsiteX15" fmla="*/ 6095 w 3148400"/>
                  <a:gd name="connsiteY15" fmla="*/ 298538 h 2925402"/>
                  <a:gd name="connsiteX16" fmla="*/ 218134 w 3148400"/>
                  <a:gd name="connsiteY16" fmla="*/ 32210 h 2925402"/>
                  <a:gd name="connsiteX0" fmla="*/ 218134 w 3127766"/>
                  <a:gd name="connsiteY0" fmla="*/ 32210 h 2925402"/>
                  <a:gd name="connsiteX1" fmla="*/ 1109687 w 3127766"/>
                  <a:gd name="connsiteY1" fmla="*/ 2313 h 2925402"/>
                  <a:gd name="connsiteX2" fmla="*/ 1531418 w 3127766"/>
                  <a:gd name="connsiteY2" fmla="*/ 228148 h 2925402"/>
                  <a:gd name="connsiteX3" fmla="*/ 1721719 w 3127766"/>
                  <a:gd name="connsiteY3" fmla="*/ 1255737 h 2925402"/>
                  <a:gd name="connsiteX4" fmla="*/ 2657864 w 3127766"/>
                  <a:gd name="connsiteY4" fmla="*/ 1711405 h 2925402"/>
                  <a:gd name="connsiteX5" fmla="*/ 3105853 w 3127766"/>
                  <a:gd name="connsiteY5" fmla="*/ 2160987 h 2925402"/>
                  <a:gd name="connsiteX6" fmla="*/ 3107153 w 3127766"/>
                  <a:gd name="connsiteY6" fmla="*/ 2682533 h 2925402"/>
                  <a:gd name="connsiteX7" fmla="*/ 2846068 w 3127766"/>
                  <a:gd name="connsiteY7" fmla="*/ 2900890 h 2925402"/>
                  <a:gd name="connsiteX8" fmla="*/ 1976486 w 3127766"/>
                  <a:gd name="connsiteY8" fmla="*/ 2894844 h 2925402"/>
                  <a:gd name="connsiteX9" fmla="*/ 1716030 w 3127766"/>
                  <a:gd name="connsiteY9" fmla="*/ 2674578 h 2925402"/>
                  <a:gd name="connsiteX10" fmla="*/ 1711106 w 3127766"/>
                  <a:gd name="connsiteY10" fmla="*/ 2145683 h 2925402"/>
                  <a:gd name="connsiteX11" fmla="*/ 1529818 w 3127766"/>
                  <a:gd name="connsiteY11" fmla="*/ 1726607 h 2925402"/>
                  <a:gd name="connsiteX12" fmla="*/ 816905 w 3127766"/>
                  <a:gd name="connsiteY12" fmla="*/ 1675948 h 2925402"/>
                  <a:gd name="connsiteX13" fmla="*/ 223326 w 3127766"/>
                  <a:gd name="connsiteY13" fmla="*/ 1639336 h 2925402"/>
                  <a:gd name="connsiteX14" fmla="*/ 0 w 3127766"/>
                  <a:gd name="connsiteY14" fmla="*/ 1401470 h 2925402"/>
                  <a:gd name="connsiteX15" fmla="*/ 6095 w 3127766"/>
                  <a:gd name="connsiteY15" fmla="*/ 298538 h 2925402"/>
                  <a:gd name="connsiteX16" fmla="*/ 218134 w 3127766"/>
                  <a:gd name="connsiteY16" fmla="*/ 32210 h 2925402"/>
                  <a:gd name="connsiteX0" fmla="*/ 218134 w 3127766"/>
                  <a:gd name="connsiteY0" fmla="*/ 32210 h 2925402"/>
                  <a:gd name="connsiteX1" fmla="*/ 1109687 w 3127766"/>
                  <a:gd name="connsiteY1" fmla="*/ 2313 h 2925402"/>
                  <a:gd name="connsiteX2" fmla="*/ 1493754 w 3127766"/>
                  <a:gd name="connsiteY2" fmla="*/ 228148 h 2925402"/>
                  <a:gd name="connsiteX3" fmla="*/ 1721719 w 3127766"/>
                  <a:gd name="connsiteY3" fmla="*/ 1255737 h 2925402"/>
                  <a:gd name="connsiteX4" fmla="*/ 2657864 w 3127766"/>
                  <a:gd name="connsiteY4" fmla="*/ 1711405 h 2925402"/>
                  <a:gd name="connsiteX5" fmla="*/ 3105853 w 3127766"/>
                  <a:gd name="connsiteY5" fmla="*/ 2160987 h 2925402"/>
                  <a:gd name="connsiteX6" fmla="*/ 3107153 w 3127766"/>
                  <a:gd name="connsiteY6" fmla="*/ 2682533 h 2925402"/>
                  <a:gd name="connsiteX7" fmla="*/ 2846068 w 3127766"/>
                  <a:gd name="connsiteY7" fmla="*/ 2900890 h 2925402"/>
                  <a:gd name="connsiteX8" fmla="*/ 1976486 w 3127766"/>
                  <a:gd name="connsiteY8" fmla="*/ 2894844 h 2925402"/>
                  <a:gd name="connsiteX9" fmla="*/ 1716030 w 3127766"/>
                  <a:gd name="connsiteY9" fmla="*/ 2674578 h 2925402"/>
                  <a:gd name="connsiteX10" fmla="*/ 1711106 w 3127766"/>
                  <a:gd name="connsiteY10" fmla="*/ 2145683 h 2925402"/>
                  <a:gd name="connsiteX11" fmla="*/ 1529818 w 3127766"/>
                  <a:gd name="connsiteY11" fmla="*/ 1726607 h 2925402"/>
                  <a:gd name="connsiteX12" fmla="*/ 816905 w 3127766"/>
                  <a:gd name="connsiteY12" fmla="*/ 1675948 h 2925402"/>
                  <a:gd name="connsiteX13" fmla="*/ 223326 w 3127766"/>
                  <a:gd name="connsiteY13" fmla="*/ 1639336 h 2925402"/>
                  <a:gd name="connsiteX14" fmla="*/ 0 w 3127766"/>
                  <a:gd name="connsiteY14" fmla="*/ 1401470 h 2925402"/>
                  <a:gd name="connsiteX15" fmla="*/ 6095 w 3127766"/>
                  <a:gd name="connsiteY15" fmla="*/ 298538 h 2925402"/>
                  <a:gd name="connsiteX16" fmla="*/ 218134 w 3127766"/>
                  <a:gd name="connsiteY16" fmla="*/ 32210 h 292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27766" h="2925402">
                    <a:moveTo>
                      <a:pt x="218134" y="32210"/>
                    </a:moveTo>
                    <a:cubicBezTo>
                      <a:pt x="402066" y="-17161"/>
                      <a:pt x="936317" y="5925"/>
                      <a:pt x="1109687" y="2313"/>
                    </a:cubicBezTo>
                    <a:cubicBezTo>
                      <a:pt x="1328568" y="52378"/>
                      <a:pt x="1391749" y="19244"/>
                      <a:pt x="1493754" y="228148"/>
                    </a:cubicBezTo>
                    <a:cubicBezTo>
                      <a:pt x="1595759" y="437052"/>
                      <a:pt x="1420987" y="962104"/>
                      <a:pt x="1721719" y="1255737"/>
                    </a:cubicBezTo>
                    <a:cubicBezTo>
                      <a:pt x="2022451" y="1549370"/>
                      <a:pt x="2427175" y="1560530"/>
                      <a:pt x="2657864" y="1711405"/>
                    </a:cubicBezTo>
                    <a:cubicBezTo>
                      <a:pt x="2888553" y="1862280"/>
                      <a:pt x="3098452" y="2009288"/>
                      <a:pt x="3105853" y="2160987"/>
                    </a:cubicBezTo>
                    <a:cubicBezTo>
                      <a:pt x="3113254" y="2312686"/>
                      <a:pt x="3150451" y="2559216"/>
                      <a:pt x="3107153" y="2682533"/>
                    </a:cubicBezTo>
                    <a:cubicBezTo>
                      <a:pt x="3063856" y="2805850"/>
                      <a:pt x="3034512" y="2865505"/>
                      <a:pt x="2846068" y="2900890"/>
                    </a:cubicBezTo>
                    <a:cubicBezTo>
                      <a:pt x="2657624" y="2936275"/>
                      <a:pt x="2164826" y="2932563"/>
                      <a:pt x="1976486" y="2894844"/>
                    </a:cubicBezTo>
                    <a:cubicBezTo>
                      <a:pt x="1788146" y="2857125"/>
                      <a:pt x="1760260" y="2799438"/>
                      <a:pt x="1716030" y="2674578"/>
                    </a:cubicBezTo>
                    <a:cubicBezTo>
                      <a:pt x="1671800" y="2549718"/>
                      <a:pt x="1742141" y="2303678"/>
                      <a:pt x="1711106" y="2145683"/>
                    </a:cubicBezTo>
                    <a:cubicBezTo>
                      <a:pt x="1680071" y="1987688"/>
                      <a:pt x="1678851" y="1804896"/>
                      <a:pt x="1529818" y="1726607"/>
                    </a:cubicBezTo>
                    <a:cubicBezTo>
                      <a:pt x="1380785" y="1648318"/>
                      <a:pt x="1034654" y="1690493"/>
                      <a:pt x="816905" y="1675948"/>
                    </a:cubicBezTo>
                    <a:cubicBezTo>
                      <a:pt x="599156" y="1661403"/>
                      <a:pt x="359477" y="1685082"/>
                      <a:pt x="223326" y="1639336"/>
                    </a:cubicBezTo>
                    <a:cubicBezTo>
                      <a:pt x="87175" y="1593590"/>
                      <a:pt x="43851" y="1588668"/>
                      <a:pt x="0" y="1401470"/>
                    </a:cubicBezTo>
                    <a:cubicBezTo>
                      <a:pt x="3229" y="1205568"/>
                      <a:pt x="8353" y="491660"/>
                      <a:pt x="6095" y="298538"/>
                    </a:cubicBezTo>
                    <a:cubicBezTo>
                      <a:pt x="4222" y="138356"/>
                      <a:pt x="34202" y="81581"/>
                      <a:pt x="218134" y="32210"/>
                    </a:cubicBezTo>
                    <a:close/>
                  </a:path>
                </a:pathLst>
              </a:cu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38100" cmpd="sng">
                <a:solidFill>
                  <a:srgbClr val="B2AF44"/>
                </a:solidFill>
                <a:prstDash val="sysDash"/>
              </a:ln>
              <a:effectLst/>
              <a:scene3d>
                <a:camera prst="orthographicFront">
                  <a:rot lat="0" lon="0" rev="0"/>
                </a:camera>
                <a:lightRig rig="threePt" dir="t">
                  <a:rot lat="0" lon="0" rev="1200000"/>
                </a:lightRig>
              </a:scene3d>
              <a:sp3d/>
            </p:spPr>
            <p:txBody>
              <a:bodyPr anchor="t"/>
              <a:lstStyle/>
              <a:p>
                <a:pPr algn="ctr" fontAlgn="base">
                  <a:spcBef>
                    <a:spcPct val="0"/>
                  </a:spcBef>
                  <a:spcAft>
                    <a:spcPct val="0"/>
                  </a:spcAft>
                </a:pPr>
                <a:endParaRPr lang="sv-SE" sz="1600" kern="0"/>
              </a:p>
            </p:txBody>
          </p:sp>
          <p:sp>
            <p:nvSpPr>
              <p:cNvPr id="15" name="TextBox 17"/>
              <p:cNvSpPr txBox="1"/>
              <p:nvPr/>
            </p:nvSpPr>
            <p:spPr>
              <a:xfrm>
                <a:off x="5724128" y="3312925"/>
                <a:ext cx="1152128"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dirty="0" smtClean="0"/>
                  <a:t>ProTOM</a:t>
                </a:r>
                <a:endParaRPr lang="sv-SE" dirty="0"/>
              </a:p>
            </p:txBody>
          </p:sp>
        </p:grpSp>
        <p:sp>
          <p:nvSpPr>
            <p:cNvPr id="67" name="TextBox 66"/>
            <p:cNvSpPr txBox="1"/>
            <p:nvPr/>
          </p:nvSpPr>
          <p:spPr>
            <a:xfrm>
              <a:off x="6683020" y="6405001"/>
              <a:ext cx="962536" cy="369332"/>
            </a:xfrm>
            <a:prstGeom prst="rect">
              <a:avLst/>
            </a:prstGeom>
            <a:noFill/>
          </p:spPr>
          <p:txBody>
            <a:bodyPr wrap="square" rtlCol="0">
              <a:spAutoFit/>
            </a:bodyPr>
            <a:lstStyle/>
            <a:p>
              <a:pPr algn="ctr"/>
              <a:r>
                <a:rPr lang="sv-SE" dirty="0" smtClean="0"/>
                <a:t>TO-BE</a:t>
              </a:r>
              <a:endParaRPr lang="sv-SE" dirty="0"/>
            </a:p>
          </p:txBody>
        </p:sp>
      </p:grpSp>
      <p:grpSp>
        <p:nvGrpSpPr>
          <p:cNvPr id="4" name="Group 3"/>
          <p:cNvGrpSpPr/>
          <p:nvPr/>
        </p:nvGrpSpPr>
        <p:grpSpPr>
          <a:xfrm>
            <a:off x="672062" y="3212976"/>
            <a:ext cx="2727995" cy="3470528"/>
            <a:chOff x="672062" y="3212976"/>
            <a:chExt cx="2727995" cy="3470528"/>
          </a:xfrm>
        </p:grpSpPr>
        <p:sp>
          <p:nvSpPr>
            <p:cNvPr id="56" name="Freeform 55"/>
            <p:cNvSpPr/>
            <p:nvPr/>
          </p:nvSpPr>
          <p:spPr>
            <a:xfrm flipH="1">
              <a:off x="672062" y="3215516"/>
              <a:ext cx="2677319" cy="3176555"/>
            </a:xfrm>
            <a:custGeom>
              <a:avLst/>
              <a:gdLst>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73997 w 3068687"/>
                <a:gd name="connsiteY8" fmla="*/ 1699011 h 2366726"/>
                <a:gd name="connsiteX9" fmla="*/ 1492928 w 3068687"/>
                <a:gd name="connsiteY9" fmla="*/ 1581316 h 2366726"/>
                <a:gd name="connsiteX10" fmla="*/ 669063 w 3068687"/>
                <a:gd name="connsiteY10" fmla="*/ 1554155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73997 w 3068687"/>
                <a:gd name="connsiteY8" fmla="*/ 1699011 h 2366726"/>
                <a:gd name="connsiteX9" fmla="*/ 1492928 w 3068687"/>
                <a:gd name="connsiteY9" fmla="*/ 1581316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73997 w 3068687"/>
                <a:gd name="connsiteY8" fmla="*/ 1699011 h 2366726"/>
                <a:gd name="connsiteX9" fmla="*/ 1451961 w 3068687"/>
                <a:gd name="connsiteY9" fmla="*/ 1641384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51961 w 3068687"/>
                <a:gd name="connsiteY9" fmla="*/ 1641384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648579 w 3068687"/>
                <a:gd name="connsiteY10" fmla="*/ 1654269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07336 w 3068687"/>
                <a:gd name="connsiteY11" fmla="*/ 1563209 h 2366726"/>
                <a:gd name="connsiteX12" fmla="*/ 26267 w 3068687"/>
                <a:gd name="connsiteY12" fmla="*/ 1309712 h 2366726"/>
                <a:gd name="connsiteX13" fmla="*/ 17213 w 3068687"/>
                <a:gd name="connsiteY13" fmla="*/ 404365 h 2366726"/>
                <a:gd name="connsiteX14" fmla="*/ 180176 w 3068687"/>
                <a:gd name="connsiteY14" fmla="*/ 87494 h 2366726"/>
                <a:gd name="connsiteX15" fmla="*/ 841078 w 3068687"/>
                <a:gd name="connsiteY15"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49593 w 3068687"/>
                <a:gd name="connsiteY11" fmla="*/ 1607645 h 2366726"/>
                <a:gd name="connsiteX12" fmla="*/ 207336 w 3068687"/>
                <a:gd name="connsiteY12" fmla="*/ 1563209 h 2366726"/>
                <a:gd name="connsiteX13" fmla="*/ 26267 w 3068687"/>
                <a:gd name="connsiteY13" fmla="*/ 1309712 h 2366726"/>
                <a:gd name="connsiteX14" fmla="*/ 17213 w 3068687"/>
                <a:gd name="connsiteY14" fmla="*/ 404365 h 2366726"/>
                <a:gd name="connsiteX15" fmla="*/ 180176 w 3068687"/>
                <a:gd name="connsiteY15" fmla="*/ 87494 h 2366726"/>
                <a:gd name="connsiteX16" fmla="*/ 841078 w 3068687"/>
                <a:gd name="connsiteY16" fmla="*/ 24120 h 2366726"/>
                <a:gd name="connsiteX0" fmla="*/ 841078 w 3068687"/>
                <a:gd name="connsiteY0" fmla="*/ 24120 h 2366726"/>
                <a:gd name="connsiteX1" fmla="*/ 2515970 w 3068687"/>
                <a:gd name="connsiteY1" fmla="*/ 33173 h 2366726"/>
                <a:gd name="connsiteX2" fmla="*/ 2869055 w 3068687"/>
                <a:gd name="connsiteY2" fmla="*/ 404365 h 2366726"/>
                <a:gd name="connsiteX3" fmla="*/ 3068231 w 3068687"/>
                <a:gd name="connsiteY3" fmla="*/ 1880080 h 2366726"/>
                <a:gd name="connsiteX4" fmla="*/ 2914322 w 3068687"/>
                <a:gd name="connsiteY4" fmla="*/ 2278432 h 2366726"/>
                <a:gd name="connsiteX5" fmla="*/ 2624611 w 3068687"/>
                <a:gd name="connsiteY5" fmla="*/ 2350860 h 2366726"/>
                <a:gd name="connsiteX6" fmla="*/ 2054243 w 3068687"/>
                <a:gd name="connsiteY6" fmla="*/ 2350860 h 2366726"/>
                <a:gd name="connsiteX7" fmla="*/ 1737372 w 3068687"/>
                <a:gd name="connsiteY7" fmla="*/ 2178844 h 2366726"/>
                <a:gd name="connsiteX8" fmla="*/ 1643273 w 3068687"/>
                <a:gd name="connsiteY8" fmla="*/ 1809136 h 2366726"/>
                <a:gd name="connsiteX9" fmla="*/ 1482686 w 3068687"/>
                <a:gd name="connsiteY9" fmla="*/ 1681429 h 2366726"/>
                <a:gd name="connsiteX10" fmla="*/ 843172 w 3068687"/>
                <a:gd name="connsiteY10" fmla="*/ 1674292 h 2366726"/>
                <a:gd name="connsiteX11" fmla="*/ 249593 w 3068687"/>
                <a:gd name="connsiteY11" fmla="*/ 1607645 h 2366726"/>
                <a:gd name="connsiteX12" fmla="*/ 207336 w 3068687"/>
                <a:gd name="connsiteY12" fmla="*/ 1563209 h 2366726"/>
                <a:gd name="connsiteX13" fmla="*/ 26267 w 3068687"/>
                <a:gd name="connsiteY13" fmla="*/ 1399814 h 2366726"/>
                <a:gd name="connsiteX14" fmla="*/ 17213 w 3068687"/>
                <a:gd name="connsiteY14" fmla="*/ 404365 h 2366726"/>
                <a:gd name="connsiteX15" fmla="*/ 180176 w 3068687"/>
                <a:gd name="connsiteY15" fmla="*/ 87494 h 2366726"/>
                <a:gd name="connsiteX16" fmla="*/ 841078 w 3068687"/>
                <a:gd name="connsiteY16" fmla="*/ 24120 h 2366726"/>
                <a:gd name="connsiteX0" fmla="*/ 836600 w 3064209"/>
                <a:gd name="connsiteY0" fmla="*/ 24120 h 2366726"/>
                <a:gd name="connsiteX1" fmla="*/ 2511492 w 3064209"/>
                <a:gd name="connsiteY1" fmla="*/ 33173 h 2366726"/>
                <a:gd name="connsiteX2" fmla="*/ 2864577 w 3064209"/>
                <a:gd name="connsiteY2" fmla="*/ 404365 h 2366726"/>
                <a:gd name="connsiteX3" fmla="*/ 3063753 w 3064209"/>
                <a:gd name="connsiteY3" fmla="*/ 1880080 h 2366726"/>
                <a:gd name="connsiteX4" fmla="*/ 2909844 w 3064209"/>
                <a:gd name="connsiteY4" fmla="*/ 2278432 h 2366726"/>
                <a:gd name="connsiteX5" fmla="*/ 2620133 w 3064209"/>
                <a:gd name="connsiteY5" fmla="*/ 2350860 h 2366726"/>
                <a:gd name="connsiteX6" fmla="*/ 2049765 w 3064209"/>
                <a:gd name="connsiteY6" fmla="*/ 2350860 h 2366726"/>
                <a:gd name="connsiteX7" fmla="*/ 1732894 w 3064209"/>
                <a:gd name="connsiteY7" fmla="*/ 2178844 h 2366726"/>
                <a:gd name="connsiteX8" fmla="*/ 1638795 w 3064209"/>
                <a:gd name="connsiteY8" fmla="*/ 1809136 h 2366726"/>
                <a:gd name="connsiteX9" fmla="*/ 1478208 w 3064209"/>
                <a:gd name="connsiteY9" fmla="*/ 1681429 h 2366726"/>
                <a:gd name="connsiteX10" fmla="*/ 838694 w 3064209"/>
                <a:gd name="connsiteY10" fmla="*/ 1674292 h 2366726"/>
                <a:gd name="connsiteX11" fmla="*/ 245115 w 3064209"/>
                <a:gd name="connsiteY11" fmla="*/ 1607645 h 2366726"/>
                <a:gd name="connsiteX12" fmla="*/ 110682 w 3064209"/>
                <a:gd name="connsiteY12" fmla="*/ 1563209 h 2366726"/>
                <a:gd name="connsiteX13" fmla="*/ 21789 w 3064209"/>
                <a:gd name="connsiteY13" fmla="*/ 1399814 h 2366726"/>
                <a:gd name="connsiteX14" fmla="*/ 12735 w 3064209"/>
                <a:gd name="connsiteY14" fmla="*/ 404365 h 2366726"/>
                <a:gd name="connsiteX15" fmla="*/ 175698 w 3064209"/>
                <a:gd name="connsiteY15" fmla="*/ 87494 h 2366726"/>
                <a:gd name="connsiteX16" fmla="*/ 836600 w 3064209"/>
                <a:gd name="connsiteY16" fmla="*/ 24120 h 2366726"/>
                <a:gd name="connsiteX0" fmla="*/ 836600 w 3064209"/>
                <a:gd name="connsiteY0" fmla="*/ 24120 h 2366726"/>
                <a:gd name="connsiteX1" fmla="*/ 2511492 w 3064209"/>
                <a:gd name="connsiteY1" fmla="*/ 33173 h 2366726"/>
                <a:gd name="connsiteX2" fmla="*/ 2864577 w 3064209"/>
                <a:gd name="connsiteY2" fmla="*/ 404365 h 2366726"/>
                <a:gd name="connsiteX3" fmla="*/ 3063753 w 3064209"/>
                <a:gd name="connsiteY3" fmla="*/ 1880080 h 2366726"/>
                <a:gd name="connsiteX4" fmla="*/ 2909844 w 3064209"/>
                <a:gd name="connsiteY4" fmla="*/ 2278432 h 2366726"/>
                <a:gd name="connsiteX5" fmla="*/ 2620133 w 3064209"/>
                <a:gd name="connsiteY5" fmla="*/ 2350860 h 2366726"/>
                <a:gd name="connsiteX6" fmla="*/ 2049765 w 3064209"/>
                <a:gd name="connsiteY6" fmla="*/ 2350860 h 2366726"/>
                <a:gd name="connsiteX7" fmla="*/ 1732894 w 3064209"/>
                <a:gd name="connsiteY7" fmla="*/ 2178844 h 2366726"/>
                <a:gd name="connsiteX8" fmla="*/ 1638795 w 3064209"/>
                <a:gd name="connsiteY8" fmla="*/ 1809136 h 2366726"/>
                <a:gd name="connsiteX9" fmla="*/ 1478208 w 3064209"/>
                <a:gd name="connsiteY9" fmla="*/ 1681429 h 2366726"/>
                <a:gd name="connsiteX10" fmla="*/ 838694 w 3064209"/>
                <a:gd name="connsiteY10" fmla="*/ 1674292 h 2366726"/>
                <a:gd name="connsiteX11" fmla="*/ 245115 w 3064209"/>
                <a:gd name="connsiteY11" fmla="*/ 1607645 h 2366726"/>
                <a:gd name="connsiteX12" fmla="*/ 21789 w 3064209"/>
                <a:gd name="connsiteY12" fmla="*/ 1399814 h 2366726"/>
                <a:gd name="connsiteX13" fmla="*/ 12735 w 3064209"/>
                <a:gd name="connsiteY13" fmla="*/ 404365 h 2366726"/>
                <a:gd name="connsiteX14" fmla="*/ 175698 w 3064209"/>
                <a:gd name="connsiteY14" fmla="*/ 87494 h 2366726"/>
                <a:gd name="connsiteX15" fmla="*/ 836600 w 3064209"/>
                <a:gd name="connsiteY15" fmla="*/ 24120 h 2366726"/>
                <a:gd name="connsiteX0" fmla="*/ 843518 w 3071127"/>
                <a:gd name="connsiteY0" fmla="*/ 24120 h 2366726"/>
                <a:gd name="connsiteX1" fmla="*/ 2518410 w 3071127"/>
                <a:gd name="connsiteY1" fmla="*/ 33173 h 2366726"/>
                <a:gd name="connsiteX2" fmla="*/ 2871495 w 3071127"/>
                <a:gd name="connsiteY2" fmla="*/ 404365 h 2366726"/>
                <a:gd name="connsiteX3" fmla="*/ 3070671 w 3071127"/>
                <a:gd name="connsiteY3" fmla="*/ 1880080 h 2366726"/>
                <a:gd name="connsiteX4" fmla="*/ 2916762 w 3071127"/>
                <a:gd name="connsiteY4" fmla="*/ 2278432 h 2366726"/>
                <a:gd name="connsiteX5" fmla="*/ 2627051 w 3071127"/>
                <a:gd name="connsiteY5" fmla="*/ 2350860 h 2366726"/>
                <a:gd name="connsiteX6" fmla="*/ 2056683 w 3071127"/>
                <a:gd name="connsiteY6" fmla="*/ 2350860 h 2366726"/>
                <a:gd name="connsiteX7" fmla="*/ 1739812 w 3071127"/>
                <a:gd name="connsiteY7" fmla="*/ 2178844 h 2366726"/>
                <a:gd name="connsiteX8" fmla="*/ 1645713 w 3071127"/>
                <a:gd name="connsiteY8" fmla="*/ 1809136 h 2366726"/>
                <a:gd name="connsiteX9" fmla="*/ 1485126 w 3071127"/>
                <a:gd name="connsiteY9" fmla="*/ 1681429 h 2366726"/>
                <a:gd name="connsiteX10" fmla="*/ 845612 w 3071127"/>
                <a:gd name="connsiteY10" fmla="*/ 1674292 h 2366726"/>
                <a:gd name="connsiteX11" fmla="*/ 252033 w 3071127"/>
                <a:gd name="connsiteY11" fmla="*/ 1637680 h 2366726"/>
                <a:gd name="connsiteX12" fmla="*/ 28707 w 3071127"/>
                <a:gd name="connsiteY12" fmla="*/ 1399814 h 2366726"/>
                <a:gd name="connsiteX13" fmla="*/ 19653 w 3071127"/>
                <a:gd name="connsiteY13" fmla="*/ 404365 h 2366726"/>
                <a:gd name="connsiteX14" fmla="*/ 182616 w 3071127"/>
                <a:gd name="connsiteY14" fmla="*/ 87494 h 2366726"/>
                <a:gd name="connsiteX15" fmla="*/ 843518 w 3071127"/>
                <a:gd name="connsiteY15" fmla="*/ 24120 h 2366726"/>
                <a:gd name="connsiteX0" fmla="*/ 840042 w 3067651"/>
                <a:gd name="connsiteY0" fmla="*/ 24120 h 2366726"/>
                <a:gd name="connsiteX1" fmla="*/ 2514934 w 3067651"/>
                <a:gd name="connsiteY1" fmla="*/ 33173 h 2366726"/>
                <a:gd name="connsiteX2" fmla="*/ 2868019 w 3067651"/>
                <a:gd name="connsiteY2" fmla="*/ 404365 h 2366726"/>
                <a:gd name="connsiteX3" fmla="*/ 3067195 w 3067651"/>
                <a:gd name="connsiteY3" fmla="*/ 1880080 h 2366726"/>
                <a:gd name="connsiteX4" fmla="*/ 2913286 w 3067651"/>
                <a:gd name="connsiteY4" fmla="*/ 2278432 h 2366726"/>
                <a:gd name="connsiteX5" fmla="*/ 2623575 w 3067651"/>
                <a:gd name="connsiteY5" fmla="*/ 2350860 h 2366726"/>
                <a:gd name="connsiteX6" fmla="*/ 2053207 w 3067651"/>
                <a:gd name="connsiteY6" fmla="*/ 2350860 h 2366726"/>
                <a:gd name="connsiteX7" fmla="*/ 1736336 w 3067651"/>
                <a:gd name="connsiteY7" fmla="*/ 2178844 h 2366726"/>
                <a:gd name="connsiteX8" fmla="*/ 1642237 w 3067651"/>
                <a:gd name="connsiteY8" fmla="*/ 1809136 h 2366726"/>
                <a:gd name="connsiteX9" fmla="*/ 1481650 w 3067651"/>
                <a:gd name="connsiteY9" fmla="*/ 1681429 h 2366726"/>
                <a:gd name="connsiteX10" fmla="*/ 842136 w 3067651"/>
                <a:gd name="connsiteY10" fmla="*/ 1674292 h 2366726"/>
                <a:gd name="connsiteX11" fmla="*/ 248557 w 3067651"/>
                <a:gd name="connsiteY11" fmla="*/ 1637680 h 2366726"/>
                <a:gd name="connsiteX12" fmla="*/ 25231 w 3067651"/>
                <a:gd name="connsiteY12" fmla="*/ 1399814 h 2366726"/>
                <a:gd name="connsiteX13" fmla="*/ 16177 w 3067651"/>
                <a:gd name="connsiteY13" fmla="*/ 404365 h 2366726"/>
                <a:gd name="connsiteX14" fmla="*/ 179140 w 3067651"/>
                <a:gd name="connsiteY14" fmla="*/ 87494 h 2366726"/>
                <a:gd name="connsiteX15" fmla="*/ 840042 w 3067651"/>
                <a:gd name="connsiteY15" fmla="*/ 24120 h 2366726"/>
                <a:gd name="connsiteX0" fmla="*/ 837998 w 3065607"/>
                <a:gd name="connsiteY0" fmla="*/ 24120 h 2366726"/>
                <a:gd name="connsiteX1" fmla="*/ 2512890 w 3065607"/>
                <a:gd name="connsiteY1" fmla="*/ 33173 h 2366726"/>
                <a:gd name="connsiteX2" fmla="*/ 2865975 w 3065607"/>
                <a:gd name="connsiteY2" fmla="*/ 404365 h 2366726"/>
                <a:gd name="connsiteX3" fmla="*/ 3065151 w 3065607"/>
                <a:gd name="connsiteY3" fmla="*/ 1880080 h 2366726"/>
                <a:gd name="connsiteX4" fmla="*/ 2911242 w 3065607"/>
                <a:gd name="connsiteY4" fmla="*/ 2278432 h 2366726"/>
                <a:gd name="connsiteX5" fmla="*/ 2621531 w 3065607"/>
                <a:gd name="connsiteY5" fmla="*/ 2350860 h 2366726"/>
                <a:gd name="connsiteX6" fmla="*/ 2051163 w 3065607"/>
                <a:gd name="connsiteY6" fmla="*/ 2350860 h 2366726"/>
                <a:gd name="connsiteX7" fmla="*/ 1734292 w 3065607"/>
                <a:gd name="connsiteY7" fmla="*/ 2178844 h 2366726"/>
                <a:gd name="connsiteX8" fmla="*/ 1640193 w 3065607"/>
                <a:gd name="connsiteY8" fmla="*/ 1809136 h 2366726"/>
                <a:gd name="connsiteX9" fmla="*/ 1479606 w 3065607"/>
                <a:gd name="connsiteY9" fmla="*/ 1681429 h 2366726"/>
                <a:gd name="connsiteX10" fmla="*/ 840092 w 3065607"/>
                <a:gd name="connsiteY10" fmla="*/ 1674292 h 2366726"/>
                <a:gd name="connsiteX11" fmla="*/ 246513 w 3065607"/>
                <a:gd name="connsiteY11" fmla="*/ 1637680 h 2366726"/>
                <a:gd name="connsiteX12" fmla="*/ 23187 w 3065607"/>
                <a:gd name="connsiteY12" fmla="*/ 1399814 h 2366726"/>
                <a:gd name="connsiteX13" fmla="*/ 24375 w 3065607"/>
                <a:gd name="connsiteY13" fmla="*/ 474445 h 2366726"/>
                <a:gd name="connsiteX14" fmla="*/ 177096 w 3065607"/>
                <a:gd name="connsiteY14" fmla="*/ 87494 h 2366726"/>
                <a:gd name="connsiteX15" fmla="*/ 837998 w 3065607"/>
                <a:gd name="connsiteY15" fmla="*/ 24120 h 2366726"/>
                <a:gd name="connsiteX0" fmla="*/ 829926 w 3057535"/>
                <a:gd name="connsiteY0" fmla="*/ 24120 h 2366726"/>
                <a:gd name="connsiteX1" fmla="*/ 2504818 w 3057535"/>
                <a:gd name="connsiteY1" fmla="*/ 33173 h 2366726"/>
                <a:gd name="connsiteX2" fmla="*/ 2857903 w 3057535"/>
                <a:gd name="connsiteY2" fmla="*/ 404365 h 2366726"/>
                <a:gd name="connsiteX3" fmla="*/ 3057079 w 3057535"/>
                <a:gd name="connsiteY3" fmla="*/ 1880080 h 2366726"/>
                <a:gd name="connsiteX4" fmla="*/ 2903170 w 3057535"/>
                <a:gd name="connsiteY4" fmla="*/ 2278432 h 2366726"/>
                <a:gd name="connsiteX5" fmla="*/ 2613459 w 3057535"/>
                <a:gd name="connsiteY5" fmla="*/ 2350860 h 2366726"/>
                <a:gd name="connsiteX6" fmla="*/ 2043091 w 3057535"/>
                <a:gd name="connsiteY6" fmla="*/ 2350860 h 2366726"/>
                <a:gd name="connsiteX7" fmla="*/ 1726220 w 3057535"/>
                <a:gd name="connsiteY7" fmla="*/ 2178844 h 2366726"/>
                <a:gd name="connsiteX8" fmla="*/ 1632121 w 3057535"/>
                <a:gd name="connsiteY8" fmla="*/ 1809136 h 2366726"/>
                <a:gd name="connsiteX9" fmla="*/ 1471534 w 3057535"/>
                <a:gd name="connsiteY9" fmla="*/ 1681429 h 2366726"/>
                <a:gd name="connsiteX10" fmla="*/ 832020 w 3057535"/>
                <a:gd name="connsiteY10" fmla="*/ 1674292 h 2366726"/>
                <a:gd name="connsiteX11" fmla="*/ 238441 w 3057535"/>
                <a:gd name="connsiteY11" fmla="*/ 1637680 h 2366726"/>
                <a:gd name="connsiteX12" fmla="*/ 15115 w 3057535"/>
                <a:gd name="connsiteY12" fmla="*/ 1399814 h 2366726"/>
                <a:gd name="connsiteX13" fmla="*/ 16303 w 3057535"/>
                <a:gd name="connsiteY13" fmla="*/ 474445 h 2366726"/>
                <a:gd name="connsiteX14" fmla="*/ 169024 w 3057535"/>
                <a:gd name="connsiteY14" fmla="*/ 87494 h 2366726"/>
                <a:gd name="connsiteX15" fmla="*/ 829926 w 3057535"/>
                <a:gd name="connsiteY15" fmla="*/ 24120 h 2366726"/>
                <a:gd name="connsiteX0" fmla="*/ 854590 w 3082199"/>
                <a:gd name="connsiteY0" fmla="*/ 24120 h 2366726"/>
                <a:gd name="connsiteX1" fmla="*/ 2529482 w 3082199"/>
                <a:gd name="connsiteY1" fmla="*/ 33173 h 2366726"/>
                <a:gd name="connsiteX2" fmla="*/ 2882567 w 3082199"/>
                <a:gd name="connsiteY2" fmla="*/ 404365 h 2366726"/>
                <a:gd name="connsiteX3" fmla="*/ 3081743 w 3082199"/>
                <a:gd name="connsiteY3" fmla="*/ 1880080 h 2366726"/>
                <a:gd name="connsiteX4" fmla="*/ 2927834 w 3082199"/>
                <a:gd name="connsiteY4" fmla="*/ 2278432 h 2366726"/>
                <a:gd name="connsiteX5" fmla="*/ 2638123 w 3082199"/>
                <a:gd name="connsiteY5" fmla="*/ 2350860 h 2366726"/>
                <a:gd name="connsiteX6" fmla="*/ 2067755 w 3082199"/>
                <a:gd name="connsiteY6" fmla="*/ 2350860 h 2366726"/>
                <a:gd name="connsiteX7" fmla="*/ 1750884 w 3082199"/>
                <a:gd name="connsiteY7" fmla="*/ 2178844 h 2366726"/>
                <a:gd name="connsiteX8" fmla="*/ 1656785 w 3082199"/>
                <a:gd name="connsiteY8" fmla="*/ 1809136 h 2366726"/>
                <a:gd name="connsiteX9" fmla="*/ 1496198 w 3082199"/>
                <a:gd name="connsiteY9" fmla="*/ 1681429 h 2366726"/>
                <a:gd name="connsiteX10" fmla="*/ 856684 w 3082199"/>
                <a:gd name="connsiteY10" fmla="*/ 1674292 h 2366726"/>
                <a:gd name="connsiteX11" fmla="*/ 263105 w 3082199"/>
                <a:gd name="connsiteY11" fmla="*/ 1637680 h 2366726"/>
                <a:gd name="connsiteX12" fmla="*/ 39779 w 3082199"/>
                <a:gd name="connsiteY12" fmla="*/ 1399814 h 2366726"/>
                <a:gd name="connsiteX13" fmla="*/ 0 w 3082199"/>
                <a:gd name="connsiteY13" fmla="*/ 514490 h 2366726"/>
                <a:gd name="connsiteX14" fmla="*/ 193688 w 3082199"/>
                <a:gd name="connsiteY14" fmla="*/ 87494 h 2366726"/>
                <a:gd name="connsiteX15" fmla="*/ 854590 w 3082199"/>
                <a:gd name="connsiteY15" fmla="*/ 24120 h 2366726"/>
                <a:gd name="connsiteX0" fmla="*/ 854590 w 3082199"/>
                <a:gd name="connsiteY0" fmla="*/ 24120 h 2366726"/>
                <a:gd name="connsiteX1" fmla="*/ 2529482 w 3082199"/>
                <a:gd name="connsiteY1" fmla="*/ 33173 h 2366726"/>
                <a:gd name="connsiteX2" fmla="*/ 2882567 w 3082199"/>
                <a:gd name="connsiteY2" fmla="*/ 404365 h 2366726"/>
                <a:gd name="connsiteX3" fmla="*/ 3081743 w 3082199"/>
                <a:gd name="connsiteY3" fmla="*/ 1880080 h 2366726"/>
                <a:gd name="connsiteX4" fmla="*/ 2927834 w 3082199"/>
                <a:gd name="connsiteY4" fmla="*/ 2278432 h 2366726"/>
                <a:gd name="connsiteX5" fmla="*/ 2638123 w 3082199"/>
                <a:gd name="connsiteY5" fmla="*/ 2350860 h 2366726"/>
                <a:gd name="connsiteX6" fmla="*/ 2067755 w 3082199"/>
                <a:gd name="connsiteY6" fmla="*/ 2350860 h 2366726"/>
                <a:gd name="connsiteX7" fmla="*/ 1750884 w 3082199"/>
                <a:gd name="connsiteY7" fmla="*/ 2178844 h 2366726"/>
                <a:gd name="connsiteX8" fmla="*/ 1656785 w 3082199"/>
                <a:gd name="connsiteY8" fmla="*/ 1809136 h 2366726"/>
                <a:gd name="connsiteX9" fmla="*/ 1496198 w 3082199"/>
                <a:gd name="connsiteY9" fmla="*/ 1681429 h 2366726"/>
                <a:gd name="connsiteX10" fmla="*/ 856684 w 3082199"/>
                <a:gd name="connsiteY10" fmla="*/ 1674292 h 2366726"/>
                <a:gd name="connsiteX11" fmla="*/ 263105 w 3082199"/>
                <a:gd name="connsiteY11" fmla="*/ 1637680 h 2366726"/>
                <a:gd name="connsiteX12" fmla="*/ 39779 w 3082199"/>
                <a:gd name="connsiteY12" fmla="*/ 1399814 h 2366726"/>
                <a:gd name="connsiteX13" fmla="*/ 0 w 3082199"/>
                <a:gd name="connsiteY13" fmla="*/ 514490 h 2366726"/>
                <a:gd name="connsiteX14" fmla="*/ 193688 w 3082199"/>
                <a:gd name="connsiteY14" fmla="*/ 87494 h 2366726"/>
                <a:gd name="connsiteX15" fmla="*/ 854590 w 3082199"/>
                <a:gd name="connsiteY15" fmla="*/ 24120 h 2366726"/>
                <a:gd name="connsiteX0" fmla="*/ 854590 w 3082199"/>
                <a:gd name="connsiteY0" fmla="*/ 31377 h 2373983"/>
                <a:gd name="connsiteX1" fmla="*/ 2611417 w 3082199"/>
                <a:gd name="connsiteY1" fmla="*/ 30419 h 2373983"/>
                <a:gd name="connsiteX2" fmla="*/ 2882567 w 3082199"/>
                <a:gd name="connsiteY2" fmla="*/ 411622 h 2373983"/>
                <a:gd name="connsiteX3" fmla="*/ 3081743 w 3082199"/>
                <a:gd name="connsiteY3" fmla="*/ 1887337 h 2373983"/>
                <a:gd name="connsiteX4" fmla="*/ 2927834 w 3082199"/>
                <a:gd name="connsiteY4" fmla="*/ 2285689 h 2373983"/>
                <a:gd name="connsiteX5" fmla="*/ 2638123 w 3082199"/>
                <a:gd name="connsiteY5" fmla="*/ 2358117 h 2373983"/>
                <a:gd name="connsiteX6" fmla="*/ 2067755 w 3082199"/>
                <a:gd name="connsiteY6" fmla="*/ 2358117 h 2373983"/>
                <a:gd name="connsiteX7" fmla="*/ 1750884 w 3082199"/>
                <a:gd name="connsiteY7" fmla="*/ 2186101 h 2373983"/>
                <a:gd name="connsiteX8" fmla="*/ 1656785 w 3082199"/>
                <a:gd name="connsiteY8" fmla="*/ 1816393 h 2373983"/>
                <a:gd name="connsiteX9" fmla="*/ 1496198 w 3082199"/>
                <a:gd name="connsiteY9" fmla="*/ 1688686 h 2373983"/>
                <a:gd name="connsiteX10" fmla="*/ 856684 w 3082199"/>
                <a:gd name="connsiteY10" fmla="*/ 1681549 h 2373983"/>
                <a:gd name="connsiteX11" fmla="*/ 263105 w 3082199"/>
                <a:gd name="connsiteY11" fmla="*/ 1644937 h 2373983"/>
                <a:gd name="connsiteX12" fmla="*/ 39779 w 3082199"/>
                <a:gd name="connsiteY12" fmla="*/ 1407071 h 2373983"/>
                <a:gd name="connsiteX13" fmla="*/ 0 w 3082199"/>
                <a:gd name="connsiteY13" fmla="*/ 521747 h 2373983"/>
                <a:gd name="connsiteX14" fmla="*/ 193688 w 3082199"/>
                <a:gd name="connsiteY14" fmla="*/ 94751 h 2373983"/>
                <a:gd name="connsiteX15" fmla="*/ 854590 w 3082199"/>
                <a:gd name="connsiteY15" fmla="*/ 31377 h 2373983"/>
                <a:gd name="connsiteX0" fmla="*/ 854590 w 3082199"/>
                <a:gd name="connsiteY0" fmla="*/ 18139 h 2360745"/>
                <a:gd name="connsiteX1" fmla="*/ 2611417 w 3082199"/>
                <a:gd name="connsiteY1" fmla="*/ 17181 h 2360745"/>
                <a:gd name="connsiteX2" fmla="*/ 2882567 w 3082199"/>
                <a:gd name="connsiteY2" fmla="*/ 398384 h 2360745"/>
                <a:gd name="connsiteX3" fmla="*/ 3081743 w 3082199"/>
                <a:gd name="connsiteY3" fmla="*/ 1874099 h 2360745"/>
                <a:gd name="connsiteX4" fmla="*/ 2927834 w 3082199"/>
                <a:gd name="connsiteY4" fmla="*/ 2272451 h 2360745"/>
                <a:gd name="connsiteX5" fmla="*/ 2638123 w 3082199"/>
                <a:gd name="connsiteY5" fmla="*/ 2344879 h 2360745"/>
                <a:gd name="connsiteX6" fmla="*/ 2067755 w 3082199"/>
                <a:gd name="connsiteY6" fmla="*/ 2344879 h 2360745"/>
                <a:gd name="connsiteX7" fmla="*/ 1750884 w 3082199"/>
                <a:gd name="connsiteY7" fmla="*/ 2172863 h 2360745"/>
                <a:gd name="connsiteX8" fmla="*/ 1656785 w 3082199"/>
                <a:gd name="connsiteY8" fmla="*/ 1803155 h 2360745"/>
                <a:gd name="connsiteX9" fmla="*/ 1496198 w 3082199"/>
                <a:gd name="connsiteY9" fmla="*/ 1675448 h 2360745"/>
                <a:gd name="connsiteX10" fmla="*/ 856684 w 3082199"/>
                <a:gd name="connsiteY10" fmla="*/ 1668311 h 2360745"/>
                <a:gd name="connsiteX11" fmla="*/ 263105 w 3082199"/>
                <a:gd name="connsiteY11" fmla="*/ 1631699 h 2360745"/>
                <a:gd name="connsiteX12" fmla="*/ 39779 w 3082199"/>
                <a:gd name="connsiteY12" fmla="*/ 1393833 h 2360745"/>
                <a:gd name="connsiteX13" fmla="*/ 0 w 3082199"/>
                <a:gd name="connsiteY13" fmla="*/ 508509 h 2360745"/>
                <a:gd name="connsiteX14" fmla="*/ 193688 w 3082199"/>
                <a:gd name="connsiteY14" fmla="*/ 81513 h 2360745"/>
                <a:gd name="connsiteX15" fmla="*/ 854590 w 3082199"/>
                <a:gd name="connsiteY15" fmla="*/ 18139 h 2360745"/>
                <a:gd name="connsiteX0" fmla="*/ 1325712 w 3082199"/>
                <a:gd name="connsiteY0" fmla="*/ 15125 h 2387765"/>
                <a:gd name="connsiteX1" fmla="*/ 2611417 w 3082199"/>
                <a:gd name="connsiteY1" fmla="*/ 44201 h 2387765"/>
                <a:gd name="connsiteX2" fmla="*/ 2882567 w 3082199"/>
                <a:gd name="connsiteY2" fmla="*/ 425404 h 2387765"/>
                <a:gd name="connsiteX3" fmla="*/ 3081743 w 3082199"/>
                <a:gd name="connsiteY3" fmla="*/ 1901119 h 2387765"/>
                <a:gd name="connsiteX4" fmla="*/ 2927834 w 3082199"/>
                <a:gd name="connsiteY4" fmla="*/ 2299471 h 2387765"/>
                <a:gd name="connsiteX5" fmla="*/ 2638123 w 3082199"/>
                <a:gd name="connsiteY5" fmla="*/ 2371899 h 2387765"/>
                <a:gd name="connsiteX6" fmla="*/ 2067755 w 3082199"/>
                <a:gd name="connsiteY6" fmla="*/ 2371899 h 2387765"/>
                <a:gd name="connsiteX7" fmla="*/ 1750884 w 3082199"/>
                <a:gd name="connsiteY7" fmla="*/ 2199883 h 2387765"/>
                <a:gd name="connsiteX8" fmla="*/ 1656785 w 3082199"/>
                <a:gd name="connsiteY8" fmla="*/ 1830175 h 2387765"/>
                <a:gd name="connsiteX9" fmla="*/ 1496198 w 3082199"/>
                <a:gd name="connsiteY9" fmla="*/ 1702468 h 2387765"/>
                <a:gd name="connsiteX10" fmla="*/ 856684 w 3082199"/>
                <a:gd name="connsiteY10" fmla="*/ 1695331 h 2387765"/>
                <a:gd name="connsiteX11" fmla="*/ 263105 w 3082199"/>
                <a:gd name="connsiteY11" fmla="*/ 1658719 h 2387765"/>
                <a:gd name="connsiteX12" fmla="*/ 39779 w 3082199"/>
                <a:gd name="connsiteY12" fmla="*/ 1420853 h 2387765"/>
                <a:gd name="connsiteX13" fmla="*/ 0 w 3082199"/>
                <a:gd name="connsiteY13" fmla="*/ 535529 h 2387765"/>
                <a:gd name="connsiteX14" fmla="*/ 193688 w 3082199"/>
                <a:gd name="connsiteY14" fmla="*/ 108533 h 2387765"/>
                <a:gd name="connsiteX15" fmla="*/ 1325712 w 3082199"/>
                <a:gd name="connsiteY15" fmla="*/ 15125 h 2387765"/>
                <a:gd name="connsiteX0" fmla="*/ 1325712 w 3082199"/>
                <a:gd name="connsiteY0" fmla="*/ 11489 h 2384129"/>
                <a:gd name="connsiteX1" fmla="*/ 2611417 w 3082199"/>
                <a:gd name="connsiteY1" fmla="*/ 40565 h 2384129"/>
                <a:gd name="connsiteX2" fmla="*/ 2882567 w 3082199"/>
                <a:gd name="connsiteY2" fmla="*/ 421768 h 2384129"/>
                <a:gd name="connsiteX3" fmla="*/ 3081743 w 3082199"/>
                <a:gd name="connsiteY3" fmla="*/ 1897483 h 2384129"/>
                <a:gd name="connsiteX4" fmla="*/ 2927834 w 3082199"/>
                <a:gd name="connsiteY4" fmla="*/ 2295835 h 2384129"/>
                <a:gd name="connsiteX5" fmla="*/ 2638123 w 3082199"/>
                <a:gd name="connsiteY5" fmla="*/ 2368263 h 2384129"/>
                <a:gd name="connsiteX6" fmla="*/ 2067755 w 3082199"/>
                <a:gd name="connsiteY6" fmla="*/ 2368263 h 2384129"/>
                <a:gd name="connsiteX7" fmla="*/ 1750884 w 3082199"/>
                <a:gd name="connsiteY7" fmla="*/ 2196247 h 2384129"/>
                <a:gd name="connsiteX8" fmla="*/ 1656785 w 3082199"/>
                <a:gd name="connsiteY8" fmla="*/ 1826539 h 2384129"/>
                <a:gd name="connsiteX9" fmla="*/ 1496198 w 3082199"/>
                <a:gd name="connsiteY9" fmla="*/ 1698832 h 2384129"/>
                <a:gd name="connsiteX10" fmla="*/ 856684 w 3082199"/>
                <a:gd name="connsiteY10" fmla="*/ 1691695 h 2384129"/>
                <a:gd name="connsiteX11" fmla="*/ 263105 w 3082199"/>
                <a:gd name="connsiteY11" fmla="*/ 1655083 h 2384129"/>
                <a:gd name="connsiteX12" fmla="*/ 39779 w 3082199"/>
                <a:gd name="connsiteY12" fmla="*/ 1417217 h 2384129"/>
                <a:gd name="connsiteX13" fmla="*/ 0 w 3082199"/>
                <a:gd name="connsiteY13" fmla="*/ 531893 h 2384129"/>
                <a:gd name="connsiteX14" fmla="*/ 193688 w 3082199"/>
                <a:gd name="connsiteY14" fmla="*/ 104897 h 2384129"/>
                <a:gd name="connsiteX15" fmla="*/ 1325712 w 3082199"/>
                <a:gd name="connsiteY15" fmla="*/ 11489 h 2384129"/>
                <a:gd name="connsiteX0" fmla="*/ 251597 w 3140108"/>
                <a:gd name="connsiteY0" fmla="*/ 89340 h 2368572"/>
                <a:gd name="connsiteX1" fmla="*/ 2669326 w 3140108"/>
                <a:gd name="connsiteY1" fmla="*/ 25008 h 2368572"/>
                <a:gd name="connsiteX2" fmla="*/ 2940476 w 3140108"/>
                <a:gd name="connsiteY2" fmla="*/ 406211 h 2368572"/>
                <a:gd name="connsiteX3" fmla="*/ 3139652 w 3140108"/>
                <a:gd name="connsiteY3" fmla="*/ 1881926 h 2368572"/>
                <a:gd name="connsiteX4" fmla="*/ 2985743 w 3140108"/>
                <a:gd name="connsiteY4" fmla="*/ 2280278 h 2368572"/>
                <a:gd name="connsiteX5" fmla="*/ 2696032 w 3140108"/>
                <a:gd name="connsiteY5" fmla="*/ 2352706 h 2368572"/>
                <a:gd name="connsiteX6" fmla="*/ 2125664 w 3140108"/>
                <a:gd name="connsiteY6" fmla="*/ 2352706 h 2368572"/>
                <a:gd name="connsiteX7" fmla="*/ 1808793 w 3140108"/>
                <a:gd name="connsiteY7" fmla="*/ 2180690 h 2368572"/>
                <a:gd name="connsiteX8" fmla="*/ 1714694 w 3140108"/>
                <a:gd name="connsiteY8" fmla="*/ 1810982 h 2368572"/>
                <a:gd name="connsiteX9" fmla="*/ 1554107 w 3140108"/>
                <a:gd name="connsiteY9" fmla="*/ 1683275 h 2368572"/>
                <a:gd name="connsiteX10" fmla="*/ 914593 w 3140108"/>
                <a:gd name="connsiteY10" fmla="*/ 1676138 h 2368572"/>
                <a:gd name="connsiteX11" fmla="*/ 321014 w 3140108"/>
                <a:gd name="connsiteY11" fmla="*/ 1639526 h 2368572"/>
                <a:gd name="connsiteX12" fmla="*/ 97688 w 3140108"/>
                <a:gd name="connsiteY12" fmla="*/ 1401660 h 2368572"/>
                <a:gd name="connsiteX13" fmla="*/ 57909 w 3140108"/>
                <a:gd name="connsiteY13" fmla="*/ 516336 h 2368572"/>
                <a:gd name="connsiteX14" fmla="*/ 251597 w 3140108"/>
                <a:gd name="connsiteY14" fmla="*/ 89340 h 2368572"/>
                <a:gd name="connsiteX0" fmla="*/ 193688 w 3082199"/>
                <a:gd name="connsiteY0" fmla="*/ 83888 h 2363120"/>
                <a:gd name="connsiteX1" fmla="*/ 2611417 w 3082199"/>
                <a:gd name="connsiteY1" fmla="*/ 19556 h 2363120"/>
                <a:gd name="connsiteX2" fmla="*/ 2882567 w 3082199"/>
                <a:gd name="connsiteY2" fmla="*/ 400759 h 2363120"/>
                <a:gd name="connsiteX3" fmla="*/ 3081743 w 3082199"/>
                <a:gd name="connsiteY3" fmla="*/ 1876474 h 2363120"/>
                <a:gd name="connsiteX4" fmla="*/ 2927834 w 3082199"/>
                <a:gd name="connsiteY4" fmla="*/ 2274826 h 2363120"/>
                <a:gd name="connsiteX5" fmla="*/ 2638123 w 3082199"/>
                <a:gd name="connsiteY5" fmla="*/ 2347254 h 2363120"/>
                <a:gd name="connsiteX6" fmla="*/ 2067755 w 3082199"/>
                <a:gd name="connsiteY6" fmla="*/ 2347254 h 2363120"/>
                <a:gd name="connsiteX7" fmla="*/ 1750884 w 3082199"/>
                <a:gd name="connsiteY7" fmla="*/ 2175238 h 2363120"/>
                <a:gd name="connsiteX8" fmla="*/ 1656785 w 3082199"/>
                <a:gd name="connsiteY8" fmla="*/ 1805530 h 2363120"/>
                <a:gd name="connsiteX9" fmla="*/ 1496198 w 3082199"/>
                <a:gd name="connsiteY9" fmla="*/ 1677823 h 2363120"/>
                <a:gd name="connsiteX10" fmla="*/ 856684 w 3082199"/>
                <a:gd name="connsiteY10" fmla="*/ 1670686 h 2363120"/>
                <a:gd name="connsiteX11" fmla="*/ 263105 w 3082199"/>
                <a:gd name="connsiteY11" fmla="*/ 1634074 h 2363120"/>
                <a:gd name="connsiteX12" fmla="*/ 39779 w 3082199"/>
                <a:gd name="connsiteY12" fmla="*/ 1396208 h 2363120"/>
                <a:gd name="connsiteX13" fmla="*/ 0 w 3082199"/>
                <a:gd name="connsiteY13" fmla="*/ 510884 h 2363120"/>
                <a:gd name="connsiteX14" fmla="*/ 193688 w 3082199"/>
                <a:gd name="connsiteY14" fmla="*/ 83888 h 2363120"/>
                <a:gd name="connsiteX0" fmla="*/ 193688 w 3082199"/>
                <a:gd name="connsiteY0" fmla="*/ 75445 h 2354677"/>
                <a:gd name="connsiteX1" fmla="*/ 2611417 w 3082199"/>
                <a:gd name="connsiteY1" fmla="*/ 11113 h 2354677"/>
                <a:gd name="connsiteX2" fmla="*/ 2882567 w 3082199"/>
                <a:gd name="connsiteY2" fmla="*/ 392316 h 2354677"/>
                <a:gd name="connsiteX3" fmla="*/ 3081743 w 3082199"/>
                <a:gd name="connsiteY3" fmla="*/ 1868031 h 2354677"/>
                <a:gd name="connsiteX4" fmla="*/ 2927834 w 3082199"/>
                <a:gd name="connsiteY4" fmla="*/ 2266383 h 2354677"/>
                <a:gd name="connsiteX5" fmla="*/ 2638123 w 3082199"/>
                <a:gd name="connsiteY5" fmla="*/ 2338811 h 2354677"/>
                <a:gd name="connsiteX6" fmla="*/ 2067755 w 3082199"/>
                <a:gd name="connsiteY6" fmla="*/ 2338811 h 2354677"/>
                <a:gd name="connsiteX7" fmla="*/ 1750884 w 3082199"/>
                <a:gd name="connsiteY7" fmla="*/ 2166795 h 2354677"/>
                <a:gd name="connsiteX8" fmla="*/ 1656785 w 3082199"/>
                <a:gd name="connsiteY8" fmla="*/ 1797087 h 2354677"/>
                <a:gd name="connsiteX9" fmla="*/ 1496198 w 3082199"/>
                <a:gd name="connsiteY9" fmla="*/ 1669380 h 2354677"/>
                <a:gd name="connsiteX10" fmla="*/ 856684 w 3082199"/>
                <a:gd name="connsiteY10" fmla="*/ 1662243 h 2354677"/>
                <a:gd name="connsiteX11" fmla="*/ 263105 w 3082199"/>
                <a:gd name="connsiteY11" fmla="*/ 1625631 h 2354677"/>
                <a:gd name="connsiteX12" fmla="*/ 39779 w 3082199"/>
                <a:gd name="connsiteY12" fmla="*/ 1387765 h 2354677"/>
                <a:gd name="connsiteX13" fmla="*/ 0 w 3082199"/>
                <a:gd name="connsiteY13" fmla="*/ 502441 h 2354677"/>
                <a:gd name="connsiteX14" fmla="*/ 193688 w 3082199"/>
                <a:gd name="connsiteY14" fmla="*/ 75445 h 2354677"/>
                <a:gd name="connsiteX0" fmla="*/ 252285 w 3140796"/>
                <a:gd name="connsiteY0" fmla="*/ 58801 h 2338033"/>
                <a:gd name="connsiteX1" fmla="*/ 2680257 w 3140796"/>
                <a:gd name="connsiteY1" fmla="*/ 24504 h 2338033"/>
                <a:gd name="connsiteX2" fmla="*/ 2941164 w 3140796"/>
                <a:gd name="connsiteY2" fmla="*/ 375672 h 2338033"/>
                <a:gd name="connsiteX3" fmla="*/ 3140340 w 3140796"/>
                <a:gd name="connsiteY3" fmla="*/ 1851387 h 2338033"/>
                <a:gd name="connsiteX4" fmla="*/ 2986431 w 3140796"/>
                <a:gd name="connsiteY4" fmla="*/ 2249739 h 2338033"/>
                <a:gd name="connsiteX5" fmla="*/ 2696720 w 3140796"/>
                <a:gd name="connsiteY5" fmla="*/ 2322167 h 2338033"/>
                <a:gd name="connsiteX6" fmla="*/ 2126352 w 3140796"/>
                <a:gd name="connsiteY6" fmla="*/ 2322167 h 2338033"/>
                <a:gd name="connsiteX7" fmla="*/ 1809481 w 3140796"/>
                <a:gd name="connsiteY7" fmla="*/ 2150151 h 2338033"/>
                <a:gd name="connsiteX8" fmla="*/ 1715382 w 3140796"/>
                <a:gd name="connsiteY8" fmla="*/ 1780443 h 2338033"/>
                <a:gd name="connsiteX9" fmla="*/ 1554795 w 3140796"/>
                <a:gd name="connsiteY9" fmla="*/ 1652736 h 2338033"/>
                <a:gd name="connsiteX10" fmla="*/ 915281 w 3140796"/>
                <a:gd name="connsiteY10" fmla="*/ 1645599 h 2338033"/>
                <a:gd name="connsiteX11" fmla="*/ 321702 w 3140796"/>
                <a:gd name="connsiteY11" fmla="*/ 1608987 h 2338033"/>
                <a:gd name="connsiteX12" fmla="*/ 98376 w 3140796"/>
                <a:gd name="connsiteY12" fmla="*/ 1371121 h 2338033"/>
                <a:gd name="connsiteX13" fmla="*/ 58597 w 3140796"/>
                <a:gd name="connsiteY13" fmla="*/ 485797 h 2338033"/>
                <a:gd name="connsiteX14" fmla="*/ 252285 w 3140796"/>
                <a:gd name="connsiteY14" fmla="*/ 58801 h 2338033"/>
                <a:gd name="connsiteX0" fmla="*/ 252285 w 3140796"/>
                <a:gd name="connsiteY0" fmla="*/ 52720 h 2361986"/>
                <a:gd name="connsiteX1" fmla="*/ 2680257 w 3140796"/>
                <a:gd name="connsiteY1" fmla="*/ 48457 h 2361986"/>
                <a:gd name="connsiteX2" fmla="*/ 2941164 w 3140796"/>
                <a:gd name="connsiteY2" fmla="*/ 399625 h 2361986"/>
                <a:gd name="connsiteX3" fmla="*/ 3140340 w 3140796"/>
                <a:gd name="connsiteY3" fmla="*/ 1875340 h 2361986"/>
                <a:gd name="connsiteX4" fmla="*/ 2986431 w 3140796"/>
                <a:gd name="connsiteY4" fmla="*/ 2273692 h 2361986"/>
                <a:gd name="connsiteX5" fmla="*/ 2696720 w 3140796"/>
                <a:gd name="connsiteY5" fmla="*/ 2346120 h 2361986"/>
                <a:gd name="connsiteX6" fmla="*/ 2126352 w 3140796"/>
                <a:gd name="connsiteY6" fmla="*/ 2346120 h 2361986"/>
                <a:gd name="connsiteX7" fmla="*/ 1809481 w 3140796"/>
                <a:gd name="connsiteY7" fmla="*/ 2174104 h 2361986"/>
                <a:gd name="connsiteX8" fmla="*/ 1715382 w 3140796"/>
                <a:gd name="connsiteY8" fmla="*/ 1804396 h 2361986"/>
                <a:gd name="connsiteX9" fmla="*/ 1554795 w 3140796"/>
                <a:gd name="connsiteY9" fmla="*/ 1676689 h 2361986"/>
                <a:gd name="connsiteX10" fmla="*/ 915281 w 3140796"/>
                <a:gd name="connsiteY10" fmla="*/ 1669552 h 2361986"/>
                <a:gd name="connsiteX11" fmla="*/ 321702 w 3140796"/>
                <a:gd name="connsiteY11" fmla="*/ 1632940 h 2361986"/>
                <a:gd name="connsiteX12" fmla="*/ 98376 w 3140796"/>
                <a:gd name="connsiteY12" fmla="*/ 1395074 h 2361986"/>
                <a:gd name="connsiteX13" fmla="*/ 58597 w 3140796"/>
                <a:gd name="connsiteY13" fmla="*/ 509750 h 2361986"/>
                <a:gd name="connsiteX14" fmla="*/ 252285 w 3140796"/>
                <a:gd name="connsiteY14" fmla="*/ 52720 h 2361986"/>
                <a:gd name="connsiteX0" fmla="*/ 252285 w 3140796"/>
                <a:gd name="connsiteY0" fmla="*/ 45870 h 2355136"/>
                <a:gd name="connsiteX1" fmla="*/ 2680257 w 3140796"/>
                <a:gd name="connsiteY1" fmla="*/ 41607 h 2355136"/>
                <a:gd name="connsiteX2" fmla="*/ 2941164 w 3140796"/>
                <a:gd name="connsiteY2" fmla="*/ 392775 h 2355136"/>
                <a:gd name="connsiteX3" fmla="*/ 3140340 w 3140796"/>
                <a:gd name="connsiteY3" fmla="*/ 1868490 h 2355136"/>
                <a:gd name="connsiteX4" fmla="*/ 2986431 w 3140796"/>
                <a:gd name="connsiteY4" fmla="*/ 2266842 h 2355136"/>
                <a:gd name="connsiteX5" fmla="*/ 2696720 w 3140796"/>
                <a:gd name="connsiteY5" fmla="*/ 2339270 h 2355136"/>
                <a:gd name="connsiteX6" fmla="*/ 2126352 w 3140796"/>
                <a:gd name="connsiteY6" fmla="*/ 2339270 h 2355136"/>
                <a:gd name="connsiteX7" fmla="*/ 1809481 w 3140796"/>
                <a:gd name="connsiteY7" fmla="*/ 2167254 h 2355136"/>
                <a:gd name="connsiteX8" fmla="*/ 1715382 w 3140796"/>
                <a:gd name="connsiteY8" fmla="*/ 1797546 h 2355136"/>
                <a:gd name="connsiteX9" fmla="*/ 1554795 w 3140796"/>
                <a:gd name="connsiteY9" fmla="*/ 1669839 h 2355136"/>
                <a:gd name="connsiteX10" fmla="*/ 915281 w 3140796"/>
                <a:gd name="connsiteY10" fmla="*/ 1662702 h 2355136"/>
                <a:gd name="connsiteX11" fmla="*/ 321702 w 3140796"/>
                <a:gd name="connsiteY11" fmla="*/ 1626090 h 2355136"/>
                <a:gd name="connsiteX12" fmla="*/ 98376 w 3140796"/>
                <a:gd name="connsiteY12" fmla="*/ 1388224 h 2355136"/>
                <a:gd name="connsiteX13" fmla="*/ 58597 w 3140796"/>
                <a:gd name="connsiteY13" fmla="*/ 502900 h 2355136"/>
                <a:gd name="connsiteX14" fmla="*/ 252285 w 3140796"/>
                <a:gd name="connsiteY14" fmla="*/ 45870 h 2355136"/>
                <a:gd name="connsiteX0" fmla="*/ 193688 w 3082199"/>
                <a:gd name="connsiteY0" fmla="*/ 37737 h 2347003"/>
                <a:gd name="connsiteX1" fmla="*/ 2621660 w 3082199"/>
                <a:gd name="connsiteY1" fmla="*/ 33474 h 2347003"/>
                <a:gd name="connsiteX2" fmla="*/ 2882567 w 3082199"/>
                <a:gd name="connsiteY2" fmla="*/ 384642 h 2347003"/>
                <a:gd name="connsiteX3" fmla="*/ 3081743 w 3082199"/>
                <a:gd name="connsiteY3" fmla="*/ 1860357 h 2347003"/>
                <a:gd name="connsiteX4" fmla="*/ 2927834 w 3082199"/>
                <a:gd name="connsiteY4" fmla="*/ 2258709 h 2347003"/>
                <a:gd name="connsiteX5" fmla="*/ 2638123 w 3082199"/>
                <a:gd name="connsiteY5" fmla="*/ 2331137 h 2347003"/>
                <a:gd name="connsiteX6" fmla="*/ 2067755 w 3082199"/>
                <a:gd name="connsiteY6" fmla="*/ 2331137 h 2347003"/>
                <a:gd name="connsiteX7" fmla="*/ 1750884 w 3082199"/>
                <a:gd name="connsiteY7" fmla="*/ 2159121 h 2347003"/>
                <a:gd name="connsiteX8" fmla="*/ 1656785 w 3082199"/>
                <a:gd name="connsiteY8" fmla="*/ 1789413 h 2347003"/>
                <a:gd name="connsiteX9" fmla="*/ 1496198 w 3082199"/>
                <a:gd name="connsiteY9" fmla="*/ 1661706 h 2347003"/>
                <a:gd name="connsiteX10" fmla="*/ 856684 w 3082199"/>
                <a:gd name="connsiteY10" fmla="*/ 1654569 h 2347003"/>
                <a:gd name="connsiteX11" fmla="*/ 263105 w 3082199"/>
                <a:gd name="connsiteY11" fmla="*/ 1617957 h 2347003"/>
                <a:gd name="connsiteX12" fmla="*/ 39779 w 3082199"/>
                <a:gd name="connsiteY12" fmla="*/ 1380091 h 2347003"/>
                <a:gd name="connsiteX13" fmla="*/ 0 w 3082199"/>
                <a:gd name="connsiteY13" fmla="*/ 494767 h 2347003"/>
                <a:gd name="connsiteX14" fmla="*/ 193688 w 3082199"/>
                <a:gd name="connsiteY14" fmla="*/ 37737 h 2347003"/>
                <a:gd name="connsiteX0" fmla="*/ 193688 w 3111746"/>
                <a:gd name="connsiteY0" fmla="*/ 44627 h 2353893"/>
                <a:gd name="connsiteX1" fmla="*/ 2621660 w 3111746"/>
                <a:gd name="connsiteY1" fmla="*/ 40364 h 2353893"/>
                <a:gd name="connsiteX2" fmla="*/ 3066066 w 3111746"/>
                <a:gd name="connsiteY2" fmla="*/ 382564 h 2353893"/>
                <a:gd name="connsiteX3" fmla="*/ 3081743 w 3111746"/>
                <a:gd name="connsiteY3" fmla="*/ 1867247 h 2353893"/>
                <a:gd name="connsiteX4" fmla="*/ 2927834 w 3111746"/>
                <a:gd name="connsiteY4" fmla="*/ 2265599 h 2353893"/>
                <a:gd name="connsiteX5" fmla="*/ 2638123 w 3111746"/>
                <a:gd name="connsiteY5" fmla="*/ 2338027 h 2353893"/>
                <a:gd name="connsiteX6" fmla="*/ 2067755 w 3111746"/>
                <a:gd name="connsiteY6" fmla="*/ 2338027 h 2353893"/>
                <a:gd name="connsiteX7" fmla="*/ 1750884 w 3111746"/>
                <a:gd name="connsiteY7" fmla="*/ 2166011 h 2353893"/>
                <a:gd name="connsiteX8" fmla="*/ 1656785 w 3111746"/>
                <a:gd name="connsiteY8" fmla="*/ 1796303 h 2353893"/>
                <a:gd name="connsiteX9" fmla="*/ 1496198 w 3111746"/>
                <a:gd name="connsiteY9" fmla="*/ 1668596 h 2353893"/>
                <a:gd name="connsiteX10" fmla="*/ 856684 w 3111746"/>
                <a:gd name="connsiteY10" fmla="*/ 1661459 h 2353893"/>
                <a:gd name="connsiteX11" fmla="*/ 263105 w 3111746"/>
                <a:gd name="connsiteY11" fmla="*/ 1624847 h 2353893"/>
                <a:gd name="connsiteX12" fmla="*/ 39779 w 3111746"/>
                <a:gd name="connsiteY12" fmla="*/ 1386981 h 2353893"/>
                <a:gd name="connsiteX13" fmla="*/ 0 w 3111746"/>
                <a:gd name="connsiteY13" fmla="*/ 501657 h 2353893"/>
                <a:gd name="connsiteX14" fmla="*/ 193688 w 3111746"/>
                <a:gd name="connsiteY14" fmla="*/ 44627 h 2353893"/>
                <a:gd name="connsiteX0" fmla="*/ 193688 w 3097849"/>
                <a:gd name="connsiteY0" fmla="*/ 44627 h 2353893"/>
                <a:gd name="connsiteX1" fmla="*/ 2621660 w 3097849"/>
                <a:gd name="connsiteY1" fmla="*/ 40364 h 2353893"/>
                <a:gd name="connsiteX2" fmla="*/ 3066066 w 3097849"/>
                <a:gd name="connsiteY2" fmla="*/ 382564 h 2353893"/>
                <a:gd name="connsiteX3" fmla="*/ 3081743 w 3097849"/>
                <a:gd name="connsiteY3" fmla="*/ 1867247 h 2353893"/>
                <a:gd name="connsiteX4" fmla="*/ 2927834 w 3097849"/>
                <a:gd name="connsiteY4" fmla="*/ 2265599 h 2353893"/>
                <a:gd name="connsiteX5" fmla="*/ 2638123 w 3097849"/>
                <a:gd name="connsiteY5" fmla="*/ 2338027 h 2353893"/>
                <a:gd name="connsiteX6" fmla="*/ 2067755 w 3097849"/>
                <a:gd name="connsiteY6" fmla="*/ 2338027 h 2353893"/>
                <a:gd name="connsiteX7" fmla="*/ 1750884 w 3097849"/>
                <a:gd name="connsiteY7" fmla="*/ 2166011 h 2353893"/>
                <a:gd name="connsiteX8" fmla="*/ 1656785 w 3097849"/>
                <a:gd name="connsiteY8" fmla="*/ 1796303 h 2353893"/>
                <a:gd name="connsiteX9" fmla="*/ 1496198 w 3097849"/>
                <a:gd name="connsiteY9" fmla="*/ 1668596 h 2353893"/>
                <a:gd name="connsiteX10" fmla="*/ 856684 w 3097849"/>
                <a:gd name="connsiteY10" fmla="*/ 1661459 h 2353893"/>
                <a:gd name="connsiteX11" fmla="*/ 263105 w 3097849"/>
                <a:gd name="connsiteY11" fmla="*/ 1624847 h 2353893"/>
                <a:gd name="connsiteX12" fmla="*/ 39779 w 3097849"/>
                <a:gd name="connsiteY12" fmla="*/ 1386981 h 2353893"/>
                <a:gd name="connsiteX13" fmla="*/ 0 w 3097849"/>
                <a:gd name="connsiteY13" fmla="*/ 501657 h 2353893"/>
                <a:gd name="connsiteX14" fmla="*/ 193688 w 3097849"/>
                <a:gd name="connsiteY14" fmla="*/ 44627 h 2353893"/>
                <a:gd name="connsiteX0" fmla="*/ 254138 w 3170326"/>
                <a:gd name="connsiteY0" fmla="*/ 68168 h 2377434"/>
                <a:gd name="connsiteX1" fmla="*/ 2709635 w 3170326"/>
                <a:gd name="connsiteY1" fmla="*/ 37000 h 2377434"/>
                <a:gd name="connsiteX2" fmla="*/ 3126516 w 3170326"/>
                <a:gd name="connsiteY2" fmla="*/ 406105 h 2377434"/>
                <a:gd name="connsiteX3" fmla="*/ 3142193 w 3170326"/>
                <a:gd name="connsiteY3" fmla="*/ 1890788 h 2377434"/>
                <a:gd name="connsiteX4" fmla="*/ 2988284 w 3170326"/>
                <a:gd name="connsiteY4" fmla="*/ 2289140 h 2377434"/>
                <a:gd name="connsiteX5" fmla="*/ 2698573 w 3170326"/>
                <a:gd name="connsiteY5" fmla="*/ 2361568 h 2377434"/>
                <a:gd name="connsiteX6" fmla="*/ 2128205 w 3170326"/>
                <a:gd name="connsiteY6" fmla="*/ 2361568 h 2377434"/>
                <a:gd name="connsiteX7" fmla="*/ 1811334 w 3170326"/>
                <a:gd name="connsiteY7" fmla="*/ 2189552 h 2377434"/>
                <a:gd name="connsiteX8" fmla="*/ 1717235 w 3170326"/>
                <a:gd name="connsiteY8" fmla="*/ 1819844 h 2377434"/>
                <a:gd name="connsiteX9" fmla="*/ 1556648 w 3170326"/>
                <a:gd name="connsiteY9" fmla="*/ 1692137 h 2377434"/>
                <a:gd name="connsiteX10" fmla="*/ 917134 w 3170326"/>
                <a:gd name="connsiteY10" fmla="*/ 1685000 h 2377434"/>
                <a:gd name="connsiteX11" fmla="*/ 323555 w 3170326"/>
                <a:gd name="connsiteY11" fmla="*/ 1648388 h 2377434"/>
                <a:gd name="connsiteX12" fmla="*/ 100229 w 3170326"/>
                <a:gd name="connsiteY12" fmla="*/ 1410522 h 2377434"/>
                <a:gd name="connsiteX13" fmla="*/ 60450 w 3170326"/>
                <a:gd name="connsiteY13" fmla="*/ 525198 h 2377434"/>
                <a:gd name="connsiteX14" fmla="*/ 254138 w 3170326"/>
                <a:gd name="connsiteY14" fmla="*/ 68168 h 2377434"/>
                <a:gd name="connsiteX0" fmla="*/ 254138 w 3170326"/>
                <a:gd name="connsiteY0" fmla="*/ 47326 h 2356592"/>
                <a:gd name="connsiteX1" fmla="*/ 2709635 w 3170326"/>
                <a:gd name="connsiteY1" fmla="*/ 16158 h 2356592"/>
                <a:gd name="connsiteX2" fmla="*/ 3126516 w 3170326"/>
                <a:gd name="connsiteY2" fmla="*/ 385263 h 2356592"/>
                <a:gd name="connsiteX3" fmla="*/ 3142193 w 3170326"/>
                <a:gd name="connsiteY3" fmla="*/ 1869946 h 2356592"/>
                <a:gd name="connsiteX4" fmla="*/ 2988284 w 3170326"/>
                <a:gd name="connsiteY4" fmla="*/ 2268298 h 2356592"/>
                <a:gd name="connsiteX5" fmla="*/ 2698573 w 3170326"/>
                <a:gd name="connsiteY5" fmla="*/ 2340726 h 2356592"/>
                <a:gd name="connsiteX6" fmla="*/ 2128205 w 3170326"/>
                <a:gd name="connsiteY6" fmla="*/ 2340726 h 2356592"/>
                <a:gd name="connsiteX7" fmla="*/ 1811334 w 3170326"/>
                <a:gd name="connsiteY7" fmla="*/ 2168710 h 2356592"/>
                <a:gd name="connsiteX8" fmla="*/ 1717235 w 3170326"/>
                <a:gd name="connsiteY8" fmla="*/ 1799002 h 2356592"/>
                <a:gd name="connsiteX9" fmla="*/ 1556648 w 3170326"/>
                <a:gd name="connsiteY9" fmla="*/ 1671295 h 2356592"/>
                <a:gd name="connsiteX10" fmla="*/ 917134 w 3170326"/>
                <a:gd name="connsiteY10" fmla="*/ 1664158 h 2356592"/>
                <a:gd name="connsiteX11" fmla="*/ 323555 w 3170326"/>
                <a:gd name="connsiteY11" fmla="*/ 1627546 h 2356592"/>
                <a:gd name="connsiteX12" fmla="*/ 100229 w 3170326"/>
                <a:gd name="connsiteY12" fmla="*/ 1389680 h 2356592"/>
                <a:gd name="connsiteX13" fmla="*/ 60450 w 3170326"/>
                <a:gd name="connsiteY13" fmla="*/ 504356 h 2356592"/>
                <a:gd name="connsiteX14" fmla="*/ 254138 w 3170326"/>
                <a:gd name="connsiteY14" fmla="*/ 47326 h 2356592"/>
                <a:gd name="connsiteX0" fmla="*/ 193688 w 3109876"/>
                <a:gd name="connsiteY0" fmla="*/ 31351 h 2340617"/>
                <a:gd name="connsiteX1" fmla="*/ 2649185 w 3109876"/>
                <a:gd name="connsiteY1" fmla="*/ 183 h 2340617"/>
                <a:gd name="connsiteX2" fmla="*/ 3066066 w 3109876"/>
                <a:gd name="connsiteY2" fmla="*/ 369288 h 2340617"/>
                <a:gd name="connsiteX3" fmla="*/ 3081743 w 3109876"/>
                <a:gd name="connsiteY3" fmla="*/ 1853971 h 2340617"/>
                <a:gd name="connsiteX4" fmla="*/ 2927834 w 3109876"/>
                <a:gd name="connsiteY4" fmla="*/ 2252323 h 2340617"/>
                <a:gd name="connsiteX5" fmla="*/ 2638123 w 3109876"/>
                <a:gd name="connsiteY5" fmla="*/ 2324751 h 2340617"/>
                <a:gd name="connsiteX6" fmla="*/ 2067755 w 3109876"/>
                <a:gd name="connsiteY6" fmla="*/ 2324751 h 2340617"/>
                <a:gd name="connsiteX7" fmla="*/ 1750884 w 3109876"/>
                <a:gd name="connsiteY7" fmla="*/ 2152735 h 2340617"/>
                <a:gd name="connsiteX8" fmla="*/ 1656785 w 3109876"/>
                <a:gd name="connsiteY8" fmla="*/ 1783027 h 2340617"/>
                <a:gd name="connsiteX9" fmla="*/ 1496198 w 3109876"/>
                <a:gd name="connsiteY9" fmla="*/ 1655320 h 2340617"/>
                <a:gd name="connsiteX10" fmla="*/ 856684 w 3109876"/>
                <a:gd name="connsiteY10" fmla="*/ 1648183 h 2340617"/>
                <a:gd name="connsiteX11" fmla="*/ 263105 w 3109876"/>
                <a:gd name="connsiteY11" fmla="*/ 1611571 h 2340617"/>
                <a:gd name="connsiteX12" fmla="*/ 39779 w 3109876"/>
                <a:gd name="connsiteY12" fmla="*/ 1373705 h 2340617"/>
                <a:gd name="connsiteX13" fmla="*/ 0 w 3109876"/>
                <a:gd name="connsiteY13" fmla="*/ 488381 h 2340617"/>
                <a:gd name="connsiteX14" fmla="*/ 193688 w 3109876"/>
                <a:gd name="connsiteY14" fmla="*/ 31351 h 2340617"/>
                <a:gd name="connsiteX0" fmla="*/ 230388 w 3109876"/>
                <a:gd name="connsiteY0" fmla="*/ 32340 h 2368512"/>
                <a:gd name="connsiteX1" fmla="*/ 2649185 w 3109876"/>
                <a:gd name="connsiteY1" fmla="*/ 28078 h 2368512"/>
                <a:gd name="connsiteX2" fmla="*/ 3066066 w 3109876"/>
                <a:gd name="connsiteY2" fmla="*/ 397183 h 2368512"/>
                <a:gd name="connsiteX3" fmla="*/ 3081743 w 3109876"/>
                <a:gd name="connsiteY3" fmla="*/ 1881866 h 2368512"/>
                <a:gd name="connsiteX4" fmla="*/ 2927834 w 3109876"/>
                <a:gd name="connsiteY4" fmla="*/ 2280218 h 2368512"/>
                <a:gd name="connsiteX5" fmla="*/ 2638123 w 3109876"/>
                <a:gd name="connsiteY5" fmla="*/ 2352646 h 2368512"/>
                <a:gd name="connsiteX6" fmla="*/ 2067755 w 3109876"/>
                <a:gd name="connsiteY6" fmla="*/ 2352646 h 2368512"/>
                <a:gd name="connsiteX7" fmla="*/ 1750884 w 3109876"/>
                <a:gd name="connsiteY7" fmla="*/ 2180630 h 2368512"/>
                <a:gd name="connsiteX8" fmla="*/ 1656785 w 3109876"/>
                <a:gd name="connsiteY8" fmla="*/ 1810922 h 2368512"/>
                <a:gd name="connsiteX9" fmla="*/ 1496198 w 3109876"/>
                <a:gd name="connsiteY9" fmla="*/ 1683215 h 2368512"/>
                <a:gd name="connsiteX10" fmla="*/ 856684 w 3109876"/>
                <a:gd name="connsiteY10" fmla="*/ 1676078 h 2368512"/>
                <a:gd name="connsiteX11" fmla="*/ 263105 w 3109876"/>
                <a:gd name="connsiteY11" fmla="*/ 1639466 h 2368512"/>
                <a:gd name="connsiteX12" fmla="*/ 39779 w 3109876"/>
                <a:gd name="connsiteY12" fmla="*/ 1401600 h 2368512"/>
                <a:gd name="connsiteX13" fmla="*/ 0 w 3109876"/>
                <a:gd name="connsiteY13" fmla="*/ 516276 h 2368512"/>
                <a:gd name="connsiteX14" fmla="*/ 230388 w 3109876"/>
                <a:gd name="connsiteY14" fmla="*/ 32340 h 2368512"/>
                <a:gd name="connsiteX0" fmla="*/ 230388 w 3109876"/>
                <a:gd name="connsiteY0" fmla="*/ 5096 h 2341268"/>
                <a:gd name="connsiteX1" fmla="*/ 2649185 w 3109876"/>
                <a:gd name="connsiteY1" fmla="*/ 834 h 2341268"/>
                <a:gd name="connsiteX2" fmla="*/ 3066066 w 3109876"/>
                <a:gd name="connsiteY2" fmla="*/ 369939 h 2341268"/>
                <a:gd name="connsiteX3" fmla="*/ 3081743 w 3109876"/>
                <a:gd name="connsiteY3" fmla="*/ 1854622 h 2341268"/>
                <a:gd name="connsiteX4" fmla="*/ 2927834 w 3109876"/>
                <a:gd name="connsiteY4" fmla="*/ 2252974 h 2341268"/>
                <a:gd name="connsiteX5" fmla="*/ 2638123 w 3109876"/>
                <a:gd name="connsiteY5" fmla="*/ 2325402 h 2341268"/>
                <a:gd name="connsiteX6" fmla="*/ 2067755 w 3109876"/>
                <a:gd name="connsiteY6" fmla="*/ 2325402 h 2341268"/>
                <a:gd name="connsiteX7" fmla="*/ 1750884 w 3109876"/>
                <a:gd name="connsiteY7" fmla="*/ 2153386 h 2341268"/>
                <a:gd name="connsiteX8" fmla="*/ 1656785 w 3109876"/>
                <a:gd name="connsiteY8" fmla="*/ 1783678 h 2341268"/>
                <a:gd name="connsiteX9" fmla="*/ 1496198 w 3109876"/>
                <a:gd name="connsiteY9" fmla="*/ 1655971 h 2341268"/>
                <a:gd name="connsiteX10" fmla="*/ 856684 w 3109876"/>
                <a:gd name="connsiteY10" fmla="*/ 1648834 h 2341268"/>
                <a:gd name="connsiteX11" fmla="*/ 263105 w 3109876"/>
                <a:gd name="connsiteY11" fmla="*/ 1612222 h 2341268"/>
                <a:gd name="connsiteX12" fmla="*/ 39779 w 3109876"/>
                <a:gd name="connsiteY12" fmla="*/ 1374356 h 2341268"/>
                <a:gd name="connsiteX13" fmla="*/ 0 w 3109876"/>
                <a:gd name="connsiteY13" fmla="*/ 489032 h 2341268"/>
                <a:gd name="connsiteX14" fmla="*/ 230388 w 3109876"/>
                <a:gd name="connsiteY14" fmla="*/ 5096 h 2341268"/>
                <a:gd name="connsiteX0" fmla="*/ 230388 w 3109876"/>
                <a:gd name="connsiteY0" fmla="*/ 5096 h 2327790"/>
                <a:gd name="connsiteX1" fmla="*/ 2649185 w 3109876"/>
                <a:gd name="connsiteY1" fmla="*/ 834 h 2327790"/>
                <a:gd name="connsiteX2" fmla="*/ 3066066 w 3109876"/>
                <a:gd name="connsiteY2" fmla="*/ 369939 h 2327790"/>
                <a:gd name="connsiteX3" fmla="*/ 3081743 w 3109876"/>
                <a:gd name="connsiteY3" fmla="*/ 1854622 h 2327790"/>
                <a:gd name="connsiteX4" fmla="*/ 2927834 w 3109876"/>
                <a:gd name="connsiteY4" fmla="*/ 2252974 h 2327790"/>
                <a:gd name="connsiteX5" fmla="*/ 2638123 w 3109876"/>
                <a:gd name="connsiteY5" fmla="*/ 2325402 h 2327790"/>
                <a:gd name="connsiteX6" fmla="*/ 2218115 w 3109876"/>
                <a:gd name="connsiteY6" fmla="*/ 2258428 h 2327790"/>
                <a:gd name="connsiteX7" fmla="*/ 2067755 w 3109876"/>
                <a:gd name="connsiteY7" fmla="*/ 2325402 h 2327790"/>
                <a:gd name="connsiteX8" fmla="*/ 1750884 w 3109876"/>
                <a:gd name="connsiteY8" fmla="*/ 2153386 h 2327790"/>
                <a:gd name="connsiteX9" fmla="*/ 1656785 w 3109876"/>
                <a:gd name="connsiteY9" fmla="*/ 1783678 h 2327790"/>
                <a:gd name="connsiteX10" fmla="*/ 1496198 w 3109876"/>
                <a:gd name="connsiteY10" fmla="*/ 1655971 h 2327790"/>
                <a:gd name="connsiteX11" fmla="*/ 856684 w 3109876"/>
                <a:gd name="connsiteY11" fmla="*/ 1648834 h 2327790"/>
                <a:gd name="connsiteX12" fmla="*/ 263105 w 3109876"/>
                <a:gd name="connsiteY12" fmla="*/ 1612222 h 2327790"/>
                <a:gd name="connsiteX13" fmla="*/ 39779 w 3109876"/>
                <a:gd name="connsiteY13" fmla="*/ 1374356 h 2327790"/>
                <a:gd name="connsiteX14" fmla="*/ 0 w 3109876"/>
                <a:gd name="connsiteY14" fmla="*/ 489032 h 2327790"/>
                <a:gd name="connsiteX15" fmla="*/ 230388 w 3109876"/>
                <a:gd name="connsiteY15" fmla="*/ 5096 h 2327790"/>
                <a:gd name="connsiteX0" fmla="*/ 230388 w 3109876"/>
                <a:gd name="connsiteY0" fmla="*/ 5096 h 2341268"/>
                <a:gd name="connsiteX1" fmla="*/ 2649185 w 3109876"/>
                <a:gd name="connsiteY1" fmla="*/ 834 h 2341268"/>
                <a:gd name="connsiteX2" fmla="*/ 3066066 w 3109876"/>
                <a:gd name="connsiteY2" fmla="*/ 369939 h 2341268"/>
                <a:gd name="connsiteX3" fmla="*/ 3081743 w 3109876"/>
                <a:gd name="connsiteY3" fmla="*/ 1854622 h 2341268"/>
                <a:gd name="connsiteX4" fmla="*/ 2927834 w 3109876"/>
                <a:gd name="connsiteY4" fmla="*/ 2252974 h 2341268"/>
                <a:gd name="connsiteX5" fmla="*/ 2638123 w 3109876"/>
                <a:gd name="connsiteY5" fmla="*/ 2325402 h 2341268"/>
                <a:gd name="connsiteX6" fmla="*/ 2067755 w 3109876"/>
                <a:gd name="connsiteY6" fmla="*/ 2325402 h 2341268"/>
                <a:gd name="connsiteX7" fmla="*/ 1750884 w 3109876"/>
                <a:gd name="connsiteY7" fmla="*/ 2153386 h 2341268"/>
                <a:gd name="connsiteX8" fmla="*/ 1656785 w 3109876"/>
                <a:gd name="connsiteY8" fmla="*/ 1783678 h 2341268"/>
                <a:gd name="connsiteX9" fmla="*/ 1496198 w 3109876"/>
                <a:gd name="connsiteY9" fmla="*/ 1655971 h 2341268"/>
                <a:gd name="connsiteX10" fmla="*/ 856684 w 3109876"/>
                <a:gd name="connsiteY10" fmla="*/ 1648834 h 2341268"/>
                <a:gd name="connsiteX11" fmla="*/ 263105 w 3109876"/>
                <a:gd name="connsiteY11" fmla="*/ 1612222 h 2341268"/>
                <a:gd name="connsiteX12" fmla="*/ 39779 w 3109876"/>
                <a:gd name="connsiteY12" fmla="*/ 1374356 h 2341268"/>
                <a:gd name="connsiteX13" fmla="*/ 0 w 3109876"/>
                <a:gd name="connsiteY13" fmla="*/ 489032 h 2341268"/>
                <a:gd name="connsiteX14" fmla="*/ 230388 w 3109876"/>
                <a:gd name="connsiteY14" fmla="*/ 5096 h 2341268"/>
                <a:gd name="connsiteX0" fmla="*/ 230388 w 3128293"/>
                <a:gd name="connsiteY0" fmla="*/ 5096 h 2367555"/>
                <a:gd name="connsiteX1" fmla="*/ 2649185 w 3128293"/>
                <a:gd name="connsiteY1" fmla="*/ 834 h 2367555"/>
                <a:gd name="connsiteX2" fmla="*/ 3066066 w 3128293"/>
                <a:gd name="connsiteY2" fmla="*/ 369939 h 2367555"/>
                <a:gd name="connsiteX3" fmla="*/ 3081743 w 3128293"/>
                <a:gd name="connsiteY3" fmla="*/ 1854622 h 2367555"/>
                <a:gd name="connsiteX4" fmla="*/ 2638123 w 3128293"/>
                <a:gd name="connsiteY4" fmla="*/ 2325402 h 2367555"/>
                <a:gd name="connsiteX5" fmla="*/ 2067755 w 3128293"/>
                <a:gd name="connsiteY5" fmla="*/ 2325402 h 2367555"/>
                <a:gd name="connsiteX6" fmla="*/ 1750884 w 3128293"/>
                <a:gd name="connsiteY6" fmla="*/ 2153386 h 2367555"/>
                <a:gd name="connsiteX7" fmla="*/ 1656785 w 3128293"/>
                <a:gd name="connsiteY7" fmla="*/ 1783678 h 2367555"/>
                <a:gd name="connsiteX8" fmla="*/ 1496198 w 3128293"/>
                <a:gd name="connsiteY8" fmla="*/ 1655971 h 2367555"/>
                <a:gd name="connsiteX9" fmla="*/ 856684 w 3128293"/>
                <a:gd name="connsiteY9" fmla="*/ 1648834 h 2367555"/>
                <a:gd name="connsiteX10" fmla="*/ 263105 w 3128293"/>
                <a:gd name="connsiteY10" fmla="*/ 1612222 h 2367555"/>
                <a:gd name="connsiteX11" fmla="*/ 39779 w 3128293"/>
                <a:gd name="connsiteY11" fmla="*/ 1374356 h 2367555"/>
                <a:gd name="connsiteX12" fmla="*/ 0 w 3128293"/>
                <a:gd name="connsiteY12" fmla="*/ 489032 h 2367555"/>
                <a:gd name="connsiteX13" fmla="*/ 230388 w 3128293"/>
                <a:gd name="connsiteY13" fmla="*/ 5096 h 2367555"/>
                <a:gd name="connsiteX0" fmla="*/ 230388 w 3107637"/>
                <a:gd name="connsiteY0" fmla="*/ 5096 h 2327374"/>
                <a:gd name="connsiteX1" fmla="*/ 2649185 w 3107637"/>
                <a:gd name="connsiteY1" fmla="*/ 834 h 2327374"/>
                <a:gd name="connsiteX2" fmla="*/ 3066066 w 3107637"/>
                <a:gd name="connsiteY2" fmla="*/ 369939 h 2327374"/>
                <a:gd name="connsiteX3" fmla="*/ 3081743 w 3107637"/>
                <a:gd name="connsiteY3" fmla="*/ 1854622 h 2327374"/>
                <a:gd name="connsiteX4" fmla="*/ 2968420 w 3107637"/>
                <a:gd name="connsiteY4" fmla="*/ 2220950 h 2327374"/>
                <a:gd name="connsiteX5" fmla="*/ 2067755 w 3107637"/>
                <a:gd name="connsiteY5" fmla="*/ 2325402 h 2327374"/>
                <a:gd name="connsiteX6" fmla="*/ 1750884 w 3107637"/>
                <a:gd name="connsiteY6" fmla="*/ 2153386 h 2327374"/>
                <a:gd name="connsiteX7" fmla="*/ 1656785 w 3107637"/>
                <a:gd name="connsiteY7" fmla="*/ 1783678 h 2327374"/>
                <a:gd name="connsiteX8" fmla="*/ 1496198 w 3107637"/>
                <a:gd name="connsiteY8" fmla="*/ 1655971 h 2327374"/>
                <a:gd name="connsiteX9" fmla="*/ 856684 w 3107637"/>
                <a:gd name="connsiteY9" fmla="*/ 1648834 h 2327374"/>
                <a:gd name="connsiteX10" fmla="*/ 263105 w 3107637"/>
                <a:gd name="connsiteY10" fmla="*/ 1612222 h 2327374"/>
                <a:gd name="connsiteX11" fmla="*/ 39779 w 3107637"/>
                <a:gd name="connsiteY11" fmla="*/ 1374356 h 2327374"/>
                <a:gd name="connsiteX12" fmla="*/ 0 w 3107637"/>
                <a:gd name="connsiteY12" fmla="*/ 489032 h 2327374"/>
                <a:gd name="connsiteX13" fmla="*/ 230388 w 3107637"/>
                <a:gd name="connsiteY13" fmla="*/ 5096 h 2327374"/>
                <a:gd name="connsiteX0" fmla="*/ 230388 w 3123243"/>
                <a:gd name="connsiteY0" fmla="*/ 5096 h 2328053"/>
                <a:gd name="connsiteX1" fmla="*/ 2649185 w 3123243"/>
                <a:gd name="connsiteY1" fmla="*/ 834 h 2328053"/>
                <a:gd name="connsiteX2" fmla="*/ 3066066 w 3123243"/>
                <a:gd name="connsiteY2" fmla="*/ 369939 h 2328053"/>
                <a:gd name="connsiteX3" fmla="*/ 3109268 w 3123243"/>
                <a:gd name="connsiteY3" fmla="*/ 1767579 h 2328053"/>
                <a:gd name="connsiteX4" fmla="*/ 2968420 w 3123243"/>
                <a:gd name="connsiteY4" fmla="*/ 2220950 h 2328053"/>
                <a:gd name="connsiteX5" fmla="*/ 2067755 w 3123243"/>
                <a:gd name="connsiteY5" fmla="*/ 2325402 h 2328053"/>
                <a:gd name="connsiteX6" fmla="*/ 1750884 w 3123243"/>
                <a:gd name="connsiteY6" fmla="*/ 2153386 h 2328053"/>
                <a:gd name="connsiteX7" fmla="*/ 1656785 w 3123243"/>
                <a:gd name="connsiteY7" fmla="*/ 1783678 h 2328053"/>
                <a:gd name="connsiteX8" fmla="*/ 1496198 w 3123243"/>
                <a:gd name="connsiteY8" fmla="*/ 1655971 h 2328053"/>
                <a:gd name="connsiteX9" fmla="*/ 856684 w 3123243"/>
                <a:gd name="connsiteY9" fmla="*/ 1648834 h 2328053"/>
                <a:gd name="connsiteX10" fmla="*/ 263105 w 3123243"/>
                <a:gd name="connsiteY10" fmla="*/ 1612222 h 2328053"/>
                <a:gd name="connsiteX11" fmla="*/ 39779 w 3123243"/>
                <a:gd name="connsiteY11" fmla="*/ 1374356 h 2328053"/>
                <a:gd name="connsiteX12" fmla="*/ 0 w 3123243"/>
                <a:gd name="connsiteY12" fmla="*/ 489032 h 2328053"/>
                <a:gd name="connsiteX13" fmla="*/ 230388 w 3123243"/>
                <a:gd name="connsiteY13" fmla="*/ 5096 h 2328053"/>
                <a:gd name="connsiteX0" fmla="*/ 230388 w 3110331"/>
                <a:gd name="connsiteY0" fmla="*/ 5096 h 2328053"/>
                <a:gd name="connsiteX1" fmla="*/ 2649185 w 3110331"/>
                <a:gd name="connsiteY1" fmla="*/ 834 h 2328053"/>
                <a:gd name="connsiteX2" fmla="*/ 3066066 w 3110331"/>
                <a:gd name="connsiteY2" fmla="*/ 369939 h 2328053"/>
                <a:gd name="connsiteX3" fmla="*/ 3034681 w 3110331"/>
                <a:gd name="connsiteY3" fmla="*/ 404407 h 2328053"/>
                <a:gd name="connsiteX4" fmla="*/ 3109268 w 3110331"/>
                <a:gd name="connsiteY4" fmla="*/ 1767579 h 2328053"/>
                <a:gd name="connsiteX5" fmla="*/ 2968420 w 3110331"/>
                <a:gd name="connsiteY5" fmla="*/ 2220950 h 2328053"/>
                <a:gd name="connsiteX6" fmla="*/ 2067755 w 3110331"/>
                <a:gd name="connsiteY6" fmla="*/ 2325402 h 2328053"/>
                <a:gd name="connsiteX7" fmla="*/ 1750884 w 3110331"/>
                <a:gd name="connsiteY7" fmla="*/ 2153386 h 2328053"/>
                <a:gd name="connsiteX8" fmla="*/ 1656785 w 3110331"/>
                <a:gd name="connsiteY8" fmla="*/ 1783678 h 2328053"/>
                <a:gd name="connsiteX9" fmla="*/ 1496198 w 3110331"/>
                <a:gd name="connsiteY9" fmla="*/ 1655971 h 2328053"/>
                <a:gd name="connsiteX10" fmla="*/ 856684 w 3110331"/>
                <a:gd name="connsiteY10" fmla="*/ 1648834 h 2328053"/>
                <a:gd name="connsiteX11" fmla="*/ 263105 w 3110331"/>
                <a:gd name="connsiteY11" fmla="*/ 1612222 h 2328053"/>
                <a:gd name="connsiteX12" fmla="*/ 39779 w 3110331"/>
                <a:gd name="connsiteY12" fmla="*/ 1374356 h 2328053"/>
                <a:gd name="connsiteX13" fmla="*/ 0 w 3110331"/>
                <a:gd name="connsiteY13" fmla="*/ 489032 h 2328053"/>
                <a:gd name="connsiteX14" fmla="*/ 230388 w 3110331"/>
                <a:gd name="connsiteY14" fmla="*/ 5096 h 2328053"/>
                <a:gd name="connsiteX0" fmla="*/ 230388 w 3113570"/>
                <a:gd name="connsiteY0" fmla="*/ 5096 h 2328053"/>
                <a:gd name="connsiteX1" fmla="*/ 2649185 w 3113570"/>
                <a:gd name="connsiteY1" fmla="*/ 834 h 2328053"/>
                <a:gd name="connsiteX2" fmla="*/ 3066066 w 3113570"/>
                <a:gd name="connsiteY2" fmla="*/ 369939 h 2328053"/>
                <a:gd name="connsiteX3" fmla="*/ 2942932 w 3113570"/>
                <a:gd name="connsiteY3" fmla="*/ 682945 h 2328053"/>
                <a:gd name="connsiteX4" fmla="*/ 3109268 w 3113570"/>
                <a:gd name="connsiteY4" fmla="*/ 1767579 h 2328053"/>
                <a:gd name="connsiteX5" fmla="*/ 2968420 w 3113570"/>
                <a:gd name="connsiteY5" fmla="*/ 2220950 h 2328053"/>
                <a:gd name="connsiteX6" fmla="*/ 2067755 w 3113570"/>
                <a:gd name="connsiteY6" fmla="*/ 2325402 h 2328053"/>
                <a:gd name="connsiteX7" fmla="*/ 1750884 w 3113570"/>
                <a:gd name="connsiteY7" fmla="*/ 2153386 h 2328053"/>
                <a:gd name="connsiteX8" fmla="*/ 1656785 w 3113570"/>
                <a:gd name="connsiteY8" fmla="*/ 1783678 h 2328053"/>
                <a:gd name="connsiteX9" fmla="*/ 1496198 w 3113570"/>
                <a:gd name="connsiteY9" fmla="*/ 1655971 h 2328053"/>
                <a:gd name="connsiteX10" fmla="*/ 856684 w 3113570"/>
                <a:gd name="connsiteY10" fmla="*/ 1648834 h 2328053"/>
                <a:gd name="connsiteX11" fmla="*/ 263105 w 3113570"/>
                <a:gd name="connsiteY11" fmla="*/ 1612222 h 2328053"/>
                <a:gd name="connsiteX12" fmla="*/ 39779 w 3113570"/>
                <a:gd name="connsiteY12" fmla="*/ 1374356 h 2328053"/>
                <a:gd name="connsiteX13" fmla="*/ 0 w 3113570"/>
                <a:gd name="connsiteY13" fmla="*/ 489032 h 2328053"/>
                <a:gd name="connsiteX14" fmla="*/ 230388 w 3113570"/>
                <a:gd name="connsiteY14" fmla="*/ 5096 h 2328053"/>
                <a:gd name="connsiteX0" fmla="*/ 230388 w 3123243"/>
                <a:gd name="connsiteY0" fmla="*/ 5096 h 2328053"/>
                <a:gd name="connsiteX1" fmla="*/ 2649185 w 3123243"/>
                <a:gd name="connsiteY1" fmla="*/ 834 h 2328053"/>
                <a:gd name="connsiteX2" fmla="*/ 3066066 w 3123243"/>
                <a:gd name="connsiteY2" fmla="*/ 369939 h 2328053"/>
                <a:gd name="connsiteX3" fmla="*/ 3109268 w 3123243"/>
                <a:gd name="connsiteY3" fmla="*/ 1767579 h 2328053"/>
                <a:gd name="connsiteX4" fmla="*/ 2968420 w 3123243"/>
                <a:gd name="connsiteY4" fmla="*/ 2220950 h 2328053"/>
                <a:gd name="connsiteX5" fmla="*/ 2067755 w 3123243"/>
                <a:gd name="connsiteY5" fmla="*/ 2325402 h 2328053"/>
                <a:gd name="connsiteX6" fmla="*/ 1750884 w 3123243"/>
                <a:gd name="connsiteY6" fmla="*/ 2153386 h 2328053"/>
                <a:gd name="connsiteX7" fmla="*/ 1656785 w 3123243"/>
                <a:gd name="connsiteY7" fmla="*/ 1783678 h 2328053"/>
                <a:gd name="connsiteX8" fmla="*/ 1496198 w 3123243"/>
                <a:gd name="connsiteY8" fmla="*/ 1655971 h 2328053"/>
                <a:gd name="connsiteX9" fmla="*/ 856684 w 3123243"/>
                <a:gd name="connsiteY9" fmla="*/ 1648834 h 2328053"/>
                <a:gd name="connsiteX10" fmla="*/ 263105 w 3123243"/>
                <a:gd name="connsiteY10" fmla="*/ 1612222 h 2328053"/>
                <a:gd name="connsiteX11" fmla="*/ 39779 w 3123243"/>
                <a:gd name="connsiteY11" fmla="*/ 1374356 h 2328053"/>
                <a:gd name="connsiteX12" fmla="*/ 0 w 3123243"/>
                <a:gd name="connsiteY12" fmla="*/ 489032 h 2328053"/>
                <a:gd name="connsiteX13" fmla="*/ 230388 w 3123243"/>
                <a:gd name="connsiteY13" fmla="*/ 5096 h 2328053"/>
                <a:gd name="connsiteX0" fmla="*/ 230388 w 3112218"/>
                <a:gd name="connsiteY0" fmla="*/ 5096 h 2328053"/>
                <a:gd name="connsiteX1" fmla="*/ 2649185 w 3112218"/>
                <a:gd name="connsiteY1" fmla="*/ 834 h 2328053"/>
                <a:gd name="connsiteX2" fmla="*/ 3066066 w 3112218"/>
                <a:gd name="connsiteY2" fmla="*/ 369939 h 2328053"/>
                <a:gd name="connsiteX3" fmla="*/ 3109268 w 3112218"/>
                <a:gd name="connsiteY3" fmla="*/ 1767579 h 2328053"/>
                <a:gd name="connsiteX4" fmla="*/ 2968420 w 3112218"/>
                <a:gd name="connsiteY4" fmla="*/ 2220950 h 2328053"/>
                <a:gd name="connsiteX5" fmla="*/ 2067755 w 3112218"/>
                <a:gd name="connsiteY5" fmla="*/ 2325402 h 2328053"/>
                <a:gd name="connsiteX6" fmla="*/ 1750884 w 3112218"/>
                <a:gd name="connsiteY6" fmla="*/ 2153386 h 2328053"/>
                <a:gd name="connsiteX7" fmla="*/ 1656785 w 3112218"/>
                <a:gd name="connsiteY7" fmla="*/ 1783678 h 2328053"/>
                <a:gd name="connsiteX8" fmla="*/ 1496198 w 3112218"/>
                <a:gd name="connsiteY8" fmla="*/ 1655971 h 2328053"/>
                <a:gd name="connsiteX9" fmla="*/ 856684 w 3112218"/>
                <a:gd name="connsiteY9" fmla="*/ 1648834 h 2328053"/>
                <a:gd name="connsiteX10" fmla="*/ 263105 w 3112218"/>
                <a:gd name="connsiteY10" fmla="*/ 1612222 h 2328053"/>
                <a:gd name="connsiteX11" fmla="*/ 39779 w 3112218"/>
                <a:gd name="connsiteY11" fmla="*/ 1374356 h 2328053"/>
                <a:gd name="connsiteX12" fmla="*/ 0 w 3112218"/>
                <a:gd name="connsiteY12" fmla="*/ 489032 h 2328053"/>
                <a:gd name="connsiteX13" fmla="*/ 230388 w 3112218"/>
                <a:gd name="connsiteY13" fmla="*/ 5096 h 2328053"/>
                <a:gd name="connsiteX0" fmla="*/ 230388 w 3116631"/>
                <a:gd name="connsiteY0" fmla="*/ 5096 h 2328053"/>
                <a:gd name="connsiteX1" fmla="*/ 2649185 w 3116631"/>
                <a:gd name="connsiteY1" fmla="*/ 834 h 2328053"/>
                <a:gd name="connsiteX2" fmla="*/ 3066066 w 3116631"/>
                <a:gd name="connsiteY2" fmla="*/ 369939 h 2328053"/>
                <a:gd name="connsiteX3" fmla="*/ 3109268 w 3116631"/>
                <a:gd name="connsiteY3" fmla="*/ 1767579 h 2328053"/>
                <a:gd name="connsiteX4" fmla="*/ 2968420 w 3116631"/>
                <a:gd name="connsiteY4" fmla="*/ 2220950 h 2328053"/>
                <a:gd name="connsiteX5" fmla="*/ 2067755 w 3116631"/>
                <a:gd name="connsiteY5" fmla="*/ 2325402 h 2328053"/>
                <a:gd name="connsiteX6" fmla="*/ 1750884 w 3116631"/>
                <a:gd name="connsiteY6" fmla="*/ 2153386 h 2328053"/>
                <a:gd name="connsiteX7" fmla="*/ 1656785 w 3116631"/>
                <a:gd name="connsiteY7" fmla="*/ 1783678 h 2328053"/>
                <a:gd name="connsiteX8" fmla="*/ 1496198 w 3116631"/>
                <a:gd name="connsiteY8" fmla="*/ 1655971 h 2328053"/>
                <a:gd name="connsiteX9" fmla="*/ 856684 w 3116631"/>
                <a:gd name="connsiteY9" fmla="*/ 1648834 h 2328053"/>
                <a:gd name="connsiteX10" fmla="*/ 263105 w 3116631"/>
                <a:gd name="connsiteY10" fmla="*/ 1612222 h 2328053"/>
                <a:gd name="connsiteX11" fmla="*/ 39779 w 3116631"/>
                <a:gd name="connsiteY11" fmla="*/ 1374356 h 2328053"/>
                <a:gd name="connsiteX12" fmla="*/ 0 w 3116631"/>
                <a:gd name="connsiteY12" fmla="*/ 489032 h 2328053"/>
                <a:gd name="connsiteX13" fmla="*/ 230388 w 3116631"/>
                <a:gd name="connsiteY13" fmla="*/ 5096 h 2328053"/>
                <a:gd name="connsiteX0" fmla="*/ 230388 w 3109996"/>
                <a:gd name="connsiteY0" fmla="*/ 5096 h 2328053"/>
                <a:gd name="connsiteX1" fmla="*/ 2649185 w 3109996"/>
                <a:gd name="connsiteY1" fmla="*/ 834 h 2328053"/>
                <a:gd name="connsiteX2" fmla="*/ 3066066 w 3109996"/>
                <a:gd name="connsiteY2" fmla="*/ 369939 h 2328053"/>
                <a:gd name="connsiteX3" fmla="*/ 3109268 w 3109996"/>
                <a:gd name="connsiteY3" fmla="*/ 1767579 h 2328053"/>
                <a:gd name="connsiteX4" fmla="*/ 2968420 w 3109996"/>
                <a:gd name="connsiteY4" fmla="*/ 2220950 h 2328053"/>
                <a:gd name="connsiteX5" fmla="*/ 2067755 w 3109996"/>
                <a:gd name="connsiteY5" fmla="*/ 2325402 h 2328053"/>
                <a:gd name="connsiteX6" fmla="*/ 1750884 w 3109996"/>
                <a:gd name="connsiteY6" fmla="*/ 2153386 h 2328053"/>
                <a:gd name="connsiteX7" fmla="*/ 1656785 w 3109996"/>
                <a:gd name="connsiteY7" fmla="*/ 1783678 h 2328053"/>
                <a:gd name="connsiteX8" fmla="*/ 1496198 w 3109996"/>
                <a:gd name="connsiteY8" fmla="*/ 1655971 h 2328053"/>
                <a:gd name="connsiteX9" fmla="*/ 856684 w 3109996"/>
                <a:gd name="connsiteY9" fmla="*/ 1648834 h 2328053"/>
                <a:gd name="connsiteX10" fmla="*/ 263105 w 3109996"/>
                <a:gd name="connsiteY10" fmla="*/ 1612222 h 2328053"/>
                <a:gd name="connsiteX11" fmla="*/ 39779 w 3109996"/>
                <a:gd name="connsiteY11" fmla="*/ 1374356 h 2328053"/>
                <a:gd name="connsiteX12" fmla="*/ 0 w 3109996"/>
                <a:gd name="connsiteY12" fmla="*/ 489032 h 2328053"/>
                <a:gd name="connsiteX13" fmla="*/ 230388 w 3109996"/>
                <a:gd name="connsiteY13" fmla="*/ 5096 h 2328053"/>
                <a:gd name="connsiteX0" fmla="*/ 230388 w 3113923"/>
                <a:gd name="connsiteY0" fmla="*/ 5096 h 2327968"/>
                <a:gd name="connsiteX1" fmla="*/ 2649185 w 3113923"/>
                <a:gd name="connsiteY1" fmla="*/ 834 h 2327968"/>
                <a:gd name="connsiteX2" fmla="*/ 3066066 w 3113923"/>
                <a:gd name="connsiteY2" fmla="*/ 369939 h 2327968"/>
                <a:gd name="connsiteX3" fmla="*/ 3100093 w 3113923"/>
                <a:gd name="connsiteY3" fmla="*/ 1776283 h 2327968"/>
                <a:gd name="connsiteX4" fmla="*/ 2968420 w 3113923"/>
                <a:gd name="connsiteY4" fmla="*/ 2220950 h 2327968"/>
                <a:gd name="connsiteX5" fmla="*/ 2067755 w 3113923"/>
                <a:gd name="connsiteY5" fmla="*/ 2325402 h 2327968"/>
                <a:gd name="connsiteX6" fmla="*/ 1750884 w 3113923"/>
                <a:gd name="connsiteY6" fmla="*/ 2153386 h 2327968"/>
                <a:gd name="connsiteX7" fmla="*/ 1656785 w 3113923"/>
                <a:gd name="connsiteY7" fmla="*/ 1783678 h 2327968"/>
                <a:gd name="connsiteX8" fmla="*/ 1496198 w 3113923"/>
                <a:gd name="connsiteY8" fmla="*/ 1655971 h 2327968"/>
                <a:gd name="connsiteX9" fmla="*/ 856684 w 3113923"/>
                <a:gd name="connsiteY9" fmla="*/ 1648834 h 2327968"/>
                <a:gd name="connsiteX10" fmla="*/ 263105 w 3113923"/>
                <a:gd name="connsiteY10" fmla="*/ 1612222 h 2327968"/>
                <a:gd name="connsiteX11" fmla="*/ 39779 w 3113923"/>
                <a:gd name="connsiteY11" fmla="*/ 1374356 h 2327968"/>
                <a:gd name="connsiteX12" fmla="*/ 0 w 3113923"/>
                <a:gd name="connsiteY12" fmla="*/ 489032 h 2327968"/>
                <a:gd name="connsiteX13" fmla="*/ 230388 w 3113923"/>
                <a:gd name="connsiteY13" fmla="*/ 5096 h 2327968"/>
                <a:gd name="connsiteX0" fmla="*/ 230388 w 3110585"/>
                <a:gd name="connsiteY0" fmla="*/ 5096 h 2327968"/>
                <a:gd name="connsiteX1" fmla="*/ 2649185 w 3110585"/>
                <a:gd name="connsiteY1" fmla="*/ 834 h 2327968"/>
                <a:gd name="connsiteX2" fmla="*/ 3066066 w 3110585"/>
                <a:gd name="connsiteY2" fmla="*/ 369939 h 2327968"/>
                <a:gd name="connsiteX3" fmla="*/ 3100093 w 3110585"/>
                <a:gd name="connsiteY3" fmla="*/ 1776283 h 2327968"/>
                <a:gd name="connsiteX4" fmla="*/ 2968420 w 3110585"/>
                <a:gd name="connsiteY4" fmla="*/ 2220950 h 2327968"/>
                <a:gd name="connsiteX5" fmla="*/ 2067755 w 3110585"/>
                <a:gd name="connsiteY5" fmla="*/ 2325402 h 2327968"/>
                <a:gd name="connsiteX6" fmla="*/ 1750884 w 3110585"/>
                <a:gd name="connsiteY6" fmla="*/ 2153386 h 2327968"/>
                <a:gd name="connsiteX7" fmla="*/ 1656785 w 3110585"/>
                <a:gd name="connsiteY7" fmla="*/ 1783678 h 2327968"/>
                <a:gd name="connsiteX8" fmla="*/ 1496198 w 3110585"/>
                <a:gd name="connsiteY8" fmla="*/ 1655971 h 2327968"/>
                <a:gd name="connsiteX9" fmla="*/ 856684 w 3110585"/>
                <a:gd name="connsiteY9" fmla="*/ 1648834 h 2327968"/>
                <a:gd name="connsiteX10" fmla="*/ 263105 w 3110585"/>
                <a:gd name="connsiteY10" fmla="*/ 1612222 h 2327968"/>
                <a:gd name="connsiteX11" fmla="*/ 39779 w 3110585"/>
                <a:gd name="connsiteY11" fmla="*/ 1374356 h 2327968"/>
                <a:gd name="connsiteX12" fmla="*/ 0 w 3110585"/>
                <a:gd name="connsiteY12" fmla="*/ 489032 h 2327968"/>
                <a:gd name="connsiteX13" fmla="*/ 230388 w 3110585"/>
                <a:gd name="connsiteY13" fmla="*/ 5096 h 2327968"/>
                <a:gd name="connsiteX0" fmla="*/ 230388 w 3105135"/>
                <a:gd name="connsiteY0" fmla="*/ 5096 h 2327968"/>
                <a:gd name="connsiteX1" fmla="*/ 2649185 w 3105135"/>
                <a:gd name="connsiteY1" fmla="*/ 834 h 2327968"/>
                <a:gd name="connsiteX2" fmla="*/ 3066066 w 3105135"/>
                <a:gd name="connsiteY2" fmla="*/ 369939 h 2327968"/>
                <a:gd name="connsiteX3" fmla="*/ 3100093 w 3105135"/>
                <a:gd name="connsiteY3" fmla="*/ 1776283 h 2327968"/>
                <a:gd name="connsiteX4" fmla="*/ 2968420 w 3105135"/>
                <a:gd name="connsiteY4" fmla="*/ 2220950 h 2327968"/>
                <a:gd name="connsiteX5" fmla="*/ 2067755 w 3105135"/>
                <a:gd name="connsiteY5" fmla="*/ 2325402 h 2327968"/>
                <a:gd name="connsiteX6" fmla="*/ 1750884 w 3105135"/>
                <a:gd name="connsiteY6" fmla="*/ 2153386 h 2327968"/>
                <a:gd name="connsiteX7" fmla="*/ 1656785 w 3105135"/>
                <a:gd name="connsiteY7" fmla="*/ 1783678 h 2327968"/>
                <a:gd name="connsiteX8" fmla="*/ 1496198 w 3105135"/>
                <a:gd name="connsiteY8" fmla="*/ 1655971 h 2327968"/>
                <a:gd name="connsiteX9" fmla="*/ 856684 w 3105135"/>
                <a:gd name="connsiteY9" fmla="*/ 1648834 h 2327968"/>
                <a:gd name="connsiteX10" fmla="*/ 263105 w 3105135"/>
                <a:gd name="connsiteY10" fmla="*/ 1612222 h 2327968"/>
                <a:gd name="connsiteX11" fmla="*/ 39779 w 3105135"/>
                <a:gd name="connsiteY11" fmla="*/ 1374356 h 2327968"/>
                <a:gd name="connsiteX12" fmla="*/ 0 w 3105135"/>
                <a:gd name="connsiteY12" fmla="*/ 489032 h 2327968"/>
                <a:gd name="connsiteX13" fmla="*/ 230388 w 3105135"/>
                <a:gd name="connsiteY13" fmla="*/ 5096 h 2327968"/>
                <a:gd name="connsiteX0" fmla="*/ 230388 w 3107371"/>
                <a:gd name="connsiteY0" fmla="*/ 34273 h 2357145"/>
                <a:gd name="connsiteX1" fmla="*/ 2649185 w 3107371"/>
                <a:gd name="connsiteY1" fmla="*/ 30011 h 2357145"/>
                <a:gd name="connsiteX2" fmla="*/ 3084416 w 3107371"/>
                <a:gd name="connsiteY2" fmla="*/ 425229 h 2357145"/>
                <a:gd name="connsiteX3" fmla="*/ 3100093 w 3107371"/>
                <a:gd name="connsiteY3" fmla="*/ 1805460 h 2357145"/>
                <a:gd name="connsiteX4" fmla="*/ 2968420 w 3107371"/>
                <a:gd name="connsiteY4" fmla="*/ 2250127 h 2357145"/>
                <a:gd name="connsiteX5" fmla="*/ 2067755 w 3107371"/>
                <a:gd name="connsiteY5" fmla="*/ 2354579 h 2357145"/>
                <a:gd name="connsiteX6" fmla="*/ 1750884 w 3107371"/>
                <a:gd name="connsiteY6" fmla="*/ 2182563 h 2357145"/>
                <a:gd name="connsiteX7" fmla="*/ 1656785 w 3107371"/>
                <a:gd name="connsiteY7" fmla="*/ 1812855 h 2357145"/>
                <a:gd name="connsiteX8" fmla="*/ 1496198 w 3107371"/>
                <a:gd name="connsiteY8" fmla="*/ 1685148 h 2357145"/>
                <a:gd name="connsiteX9" fmla="*/ 856684 w 3107371"/>
                <a:gd name="connsiteY9" fmla="*/ 1678011 h 2357145"/>
                <a:gd name="connsiteX10" fmla="*/ 263105 w 3107371"/>
                <a:gd name="connsiteY10" fmla="*/ 1641399 h 2357145"/>
                <a:gd name="connsiteX11" fmla="*/ 39779 w 3107371"/>
                <a:gd name="connsiteY11" fmla="*/ 1403533 h 2357145"/>
                <a:gd name="connsiteX12" fmla="*/ 0 w 3107371"/>
                <a:gd name="connsiteY12" fmla="*/ 518209 h 2357145"/>
                <a:gd name="connsiteX13" fmla="*/ 230388 w 3107371"/>
                <a:gd name="connsiteY13" fmla="*/ 34273 h 2357145"/>
                <a:gd name="connsiteX0" fmla="*/ 230388 w 3107371"/>
                <a:gd name="connsiteY0" fmla="*/ 34273 h 2357145"/>
                <a:gd name="connsiteX1" fmla="*/ 2649185 w 3107371"/>
                <a:gd name="connsiteY1" fmla="*/ 30011 h 2357145"/>
                <a:gd name="connsiteX2" fmla="*/ 3084416 w 3107371"/>
                <a:gd name="connsiteY2" fmla="*/ 425229 h 2357145"/>
                <a:gd name="connsiteX3" fmla="*/ 3100093 w 3107371"/>
                <a:gd name="connsiteY3" fmla="*/ 1805460 h 2357145"/>
                <a:gd name="connsiteX4" fmla="*/ 2968420 w 3107371"/>
                <a:gd name="connsiteY4" fmla="*/ 2250127 h 2357145"/>
                <a:gd name="connsiteX5" fmla="*/ 2067755 w 3107371"/>
                <a:gd name="connsiteY5" fmla="*/ 2354579 h 2357145"/>
                <a:gd name="connsiteX6" fmla="*/ 1750884 w 3107371"/>
                <a:gd name="connsiteY6" fmla="*/ 2182563 h 2357145"/>
                <a:gd name="connsiteX7" fmla="*/ 1656785 w 3107371"/>
                <a:gd name="connsiteY7" fmla="*/ 1812855 h 2357145"/>
                <a:gd name="connsiteX8" fmla="*/ 1496198 w 3107371"/>
                <a:gd name="connsiteY8" fmla="*/ 1685148 h 2357145"/>
                <a:gd name="connsiteX9" fmla="*/ 856684 w 3107371"/>
                <a:gd name="connsiteY9" fmla="*/ 1678011 h 2357145"/>
                <a:gd name="connsiteX10" fmla="*/ 263105 w 3107371"/>
                <a:gd name="connsiteY10" fmla="*/ 1641399 h 2357145"/>
                <a:gd name="connsiteX11" fmla="*/ 39779 w 3107371"/>
                <a:gd name="connsiteY11" fmla="*/ 1403533 h 2357145"/>
                <a:gd name="connsiteX12" fmla="*/ 0 w 3107371"/>
                <a:gd name="connsiteY12" fmla="*/ 518209 h 2357145"/>
                <a:gd name="connsiteX13" fmla="*/ 230388 w 3107371"/>
                <a:gd name="connsiteY13" fmla="*/ 34273 h 2357145"/>
                <a:gd name="connsiteX0" fmla="*/ 279338 w 3168619"/>
                <a:gd name="connsiteY0" fmla="*/ 57115 h 2379987"/>
                <a:gd name="connsiteX1" fmla="*/ 2826584 w 3168619"/>
                <a:gd name="connsiteY1" fmla="*/ 52853 h 2379987"/>
                <a:gd name="connsiteX2" fmla="*/ 3133366 w 3168619"/>
                <a:gd name="connsiteY2" fmla="*/ 448071 h 2379987"/>
                <a:gd name="connsiteX3" fmla="*/ 3149043 w 3168619"/>
                <a:gd name="connsiteY3" fmla="*/ 1828302 h 2379987"/>
                <a:gd name="connsiteX4" fmla="*/ 3017370 w 3168619"/>
                <a:gd name="connsiteY4" fmla="*/ 2272969 h 2379987"/>
                <a:gd name="connsiteX5" fmla="*/ 2116705 w 3168619"/>
                <a:gd name="connsiteY5" fmla="*/ 2377421 h 2379987"/>
                <a:gd name="connsiteX6" fmla="*/ 1799834 w 3168619"/>
                <a:gd name="connsiteY6" fmla="*/ 2205405 h 2379987"/>
                <a:gd name="connsiteX7" fmla="*/ 1705735 w 3168619"/>
                <a:gd name="connsiteY7" fmla="*/ 1835697 h 2379987"/>
                <a:gd name="connsiteX8" fmla="*/ 1545148 w 3168619"/>
                <a:gd name="connsiteY8" fmla="*/ 1707990 h 2379987"/>
                <a:gd name="connsiteX9" fmla="*/ 905634 w 3168619"/>
                <a:gd name="connsiteY9" fmla="*/ 1700853 h 2379987"/>
                <a:gd name="connsiteX10" fmla="*/ 312055 w 3168619"/>
                <a:gd name="connsiteY10" fmla="*/ 1664241 h 2379987"/>
                <a:gd name="connsiteX11" fmla="*/ 88729 w 3168619"/>
                <a:gd name="connsiteY11" fmla="*/ 1426375 h 2379987"/>
                <a:gd name="connsiteX12" fmla="*/ 48950 w 3168619"/>
                <a:gd name="connsiteY12" fmla="*/ 541051 h 2379987"/>
                <a:gd name="connsiteX13" fmla="*/ 279338 w 3168619"/>
                <a:gd name="connsiteY13" fmla="*/ 57115 h 2379987"/>
                <a:gd name="connsiteX0" fmla="*/ 279338 w 3168619"/>
                <a:gd name="connsiteY0" fmla="*/ 38312 h 2361184"/>
                <a:gd name="connsiteX1" fmla="*/ 2826584 w 3168619"/>
                <a:gd name="connsiteY1" fmla="*/ 34050 h 2361184"/>
                <a:gd name="connsiteX2" fmla="*/ 3133366 w 3168619"/>
                <a:gd name="connsiteY2" fmla="*/ 429268 h 2361184"/>
                <a:gd name="connsiteX3" fmla="*/ 3149043 w 3168619"/>
                <a:gd name="connsiteY3" fmla="*/ 1809499 h 2361184"/>
                <a:gd name="connsiteX4" fmla="*/ 3017370 w 3168619"/>
                <a:gd name="connsiteY4" fmla="*/ 2254166 h 2361184"/>
                <a:gd name="connsiteX5" fmla="*/ 2116705 w 3168619"/>
                <a:gd name="connsiteY5" fmla="*/ 2358618 h 2361184"/>
                <a:gd name="connsiteX6" fmla="*/ 1799834 w 3168619"/>
                <a:gd name="connsiteY6" fmla="*/ 2186602 h 2361184"/>
                <a:gd name="connsiteX7" fmla="*/ 1705735 w 3168619"/>
                <a:gd name="connsiteY7" fmla="*/ 1816894 h 2361184"/>
                <a:gd name="connsiteX8" fmla="*/ 1545148 w 3168619"/>
                <a:gd name="connsiteY8" fmla="*/ 1689187 h 2361184"/>
                <a:gd name="connsiteX9" fmla="*/ 905634 w 3168619"/>
                <a:gd name="connsiteY9" fmla="*/ 1682050 h 2361184"/>
                <a:gd name="connsiteX10" fmla="*/ 312055 w 3168619"/>
                <a:gd name="connsiteY10" fmla="*/ 1645438 h 2361184"/>
                <a:gd name="connsiteX11" fmla="*/ 88729 w 3168619"/>
                <a:gd name="connsiteY11" fmla="*/ 1407572 h 2361184"/>
                <a:gd name="connsiteX12" fmla="*/ 48950 w 3168619"/>
                <a:gd name="connsiteY12" fmla="*/ 522248 h 2361184"/>
                <a:gd name="connsiteX13" fmla="*/ 279338 w 3168619"/>
                <a:gd name="connsiteY13" fmla="*/ 38312 h 2361184"/>
                <a:gd name="connsiteX0" fmla="*/ 283491 w 3168836"/>
                <a:gd name="connsiteY0" fmla="*/ 41622 h 2364494"/>
                <a:gd name="connsiteX1" fmla="*/ 2894961 w 3168836"/>
                <a:gd name="connsiteY1" fmla="*/ 28655 h 2364494"/>
                <a:gd name="connsiteX2" fmla="*/ 3137519 w 3168836"/>
                <a:gd name="connsiteY2" fmla="*/ 432578 h 2364494"/>
                <a:gd name="connsiteX3" fmla="*/ 3153196 w 3168836"/>
                <a:gd name="connsiteY3" fmla="*/ 1812809 h 2364494"/>
                <a:gd name="connsiteX4" fmla="*/ 3021523 w 3168836"/>
                <a:gd name="connsiteY4" fmla="*/ 2257476 h 2364494"/>
                <a:gd name="connsiteX5" fmla="*/ 2120858 w 3168836"/>
                <a:gd name="connsiteY5" fmla="*/ 2361928 h 2364494"/>
                <a:gd name="connsiteX6" fmla="*/ 1803987 w 3168836"/>
                <a:gd name="connsiteY6" fmla="*/ 2189912 h 2364494"/>
                <a:gd name="connsiteX7" fmla="*/ 1709888 w 3168836"/>
                <a:gd name="connsiteY7" fmla="*/ 1820204 h 2364494"/>
                <a:gd name="connsiteX8" fmla="*/ 1549301 w 3168836"/>
                <a:gd name="connsiteY8" fmla="*/ 1692497 h 2364494"/>
                <a:gd name="connsiteX9" fmla="*/ 909787 w 3168836"/>
                <a:gd name="connsiteY9" fmla="*/ 1685360 h 2364494"/>
                <a:gd name="connsiteX10" fmla="*/ 316208 w 3168836"/>
                <a:gd name="connsiteY10" fmla="*/ 1648748 h 2364494"/>
                <a:gd name="connsiteX11" fmla="*/ 92882 w 3168836"/>
                <a:gd name="connsiteY11" fmla="*/ 1410882 h 2364494"/>
                <a:gd name="connsiteX12" fmla="*/ 53103 w 3168836"/>
                <a:gd name="connsiteY12" fmla="*/ 525558 h 2364494"/>
                <a:gd name="connsiteX13" fmla="*/ 283491 w 3168836"/>
                <a:gd name="connsiteY13" fmla="*/ 41622 h 2364494"/>
                <a:gd name="connsiteX0" fmla="*/ 282302 w 3168736"/>
                <a:gd name="connsiteY0" fmla="*/ 32579 h 2355451"/>
                <a:gd name="connsiteX1" fmla="*/ 2875422 w 3168736"/>
                <a:gd name="connsiteY1" fmla="*/ 45725 h 2355451"/>
                <a:gd name="connsiteX2" fmla="*/ 3136330 w 3168736"/>
                <a:gd name="connsiteY2" fmla="*/ 423535 h 2355451"/>
                <a:gd name="connsiteX3" fmla="*/ 3152007 w 3168736"/>
                <a:gd name="connsiteY3" fmla="*/ 1803766 h 2355451"/>
                <a:gd name="connsiteX4" fmla="*/ 3020334 w 3168736"/>
                <a:gd name="connsiteY4" fmla="*/ 2248433 h 2355451"/>
                <a:gd name="connsiteX5" fmla="*/ 2119669 w 3168736"/>
                <a:gd name="connsiteY5" fmla="*/ 2352885 h 2355451"/>
                <a:gd name="connsiteX6" fmla="*/ 1802798 w 3168736"/>
                <a:gd name="connsiteY6" fmla="*/ 2180869 h 2355451"/>
                <a:gd name="connsiteX7" fmla="*/ 1708699 w 3168736"/>
                <a:gd name="connsiteY7" fmla="*/ 1811161 h 2355451"/>
                <a:gd name="connsiteX8" fmla="*/ 1548112 w 3168736"/>
                <a:gd name="connsiteY8" fmla="*/ 1683454 h 2355451"/>
                <a:gd name="connsiteX9" fmla="*/ 908598 w 3168736"/>
                <a:gd name="connsiteY9" fmla="*/ 1676317 h 2355451"/>
                <a:gd name="connsiteX10" fmla="*/ 315019 w 3168736"/>
                <a:gd name="connsiteY10" fmla="*/ 1639705 h 2355451"/>
                <a:gd name="connsiteX11" fmla="*/ 91693 w 3168736"/>
                <a:gd name="connsiteY11" fmla="*/ 1401839 h 2355451"/>
                <a:gd name="connsiteX12" fmla="*/ 51914 w 3168736"/>
                <a:gd name="connsiteY12" fmla="*/ 516515 h 2355451"/>
                <a:gd name="connsiteX13" fmla="*/ 282302 w 3168736"/>
                <a:gd name="connsiteY13" fmla="*/ 32579 h 2355451"/>
                <a:gd name="connsiteX0" fmla="*/ 345627 w 3121961"/>
                <a:gd name="connsiteY0" fmla="*/ 48288 h 2371160"/>
                <a:gd name="connsiteX1" fmla="*/ 2828648 w 3121961"/>
                <a:gd name="connsiteY1" fmla="*/ 61434 h 2371160"/>
                <a:gd name="connsiteX2" fmla="*/ 3089556 w 3121961"/>
                <a:gd name="connsiteY2" fmla="*/ 439244 h 2371160"/>
                <a:gd name="connsiteX3" fmla="*/ 3105233 w 3121961"/>
                <a:gd name="connsiteY3" fmla="*/ 1819475 h 2371160"/>
                <a:gd name="connsiteX4" fmla="*/ 2973560 w 3121961"/>
                <a:gd name="connsiteY4" fmla="*/ 2264142 h 2371160"/>
                <a:gd name="connsiteX5" fmla="*/ 2072895 w 3121961"/>
                <a:gd name="connsiteY5" fmla="*/ 2368594 h 2371160"/>
                <a:gd name="connsiteX6" fmla="*/ 1756024 w 3121961"/>
                <a:gd name="connsiteY6" fmla="*/ 2196578 h 2371160"/>
                <a:gd name="connsiteX7" fmla="*/ 1661925 w 3121961"/>
                <a:gd name="connsiteY7" fmla="*/ 1826870 h 2371160"/>
                <a:gd name="connsiteX8" fmla="*/ 1501338 w 3121961"/>
                <a:gd name="connsiteY8" fmla="*/ 1699163 h 2371160"/>
                <a:gd name="connsiteX9" fmla="*/ 861824 w 3121961"/>
                <a:gd name="connsiteY9" fmla="*/ 1692026 h 2371160"/>
                <a:gd name="connsiteX10" fmla="*/ 268245 w 3121961"/>
                <a:gd name="connsiteY10" fmla="*/ 1655414 h 2371160"/>
                <a:gd name="connsiteX11" fmla="*/ 44919 w 3121961"/>
                <a:gd name="connsiteY11" fmla="*/ 1417548 h 2371160"/>
                <a:gd name="connsiteX12" fmla="*/ 5140 w 3121961"/>
                <a:gd name="connsiteY12" fmla="*/ 532224 h 2371160"/>
                <a:gd name="connsiteX13" fmla="*/ 345627 w 3121961"/>
                <a:gd name="connsiteY13" fmla="*/ 48288 h 2371160"/>
                <a:gd name="connsiteX0" fmla="*/ 340487 w 3116821"/>
                <a:gd name="connsiteY0" fmla="*/ 22199 h 2345071"/>
                <a:gd name="connsiteX1" fmla="*/ 2823508 w 3116821"/>
                <a:gd name="connsiteY1" fmla="*/ 35345 h 2345071"/>
                <a:gd name="connsiteX2" fmla="*/ 3084416 w 3116821"/>
                <a:gd name="connsiteY2" fmla="*/ 413155 h 2345071"/>
                <a:gd name="connsiteX3" fmla="*/ 3100093 w 3116821"/>
                <a:gd name="connsiteY3" fmla="*/ 1793386 h 2345071"/>
                <a:gd name="connsiteX4" fmla="*/ 2968420 w 3116821"/>
                <a:gd name="connsiteY4" fmla="*/ 2238053 h 2345071"/>
                <a:gd name="connsiteX5" fmla="*/ 2067755 w 3116821"/>
                <a:gd name="connsiteY5" fmla="*/ 2342505 h 2345071"/>
                <a:gd name="connsiteX6" fmla="*/ 1750884 w 3116821"/>
                <a:gd name="connsiteY6" fmla="*/ 2170489 h 2345071"/>
                <a:gd name="connsiteX7" fmla="*/ 1656785 w 3116821"/>
                <a:gd name="connsiteY7" fmla="*/ 1800781 h 2345071"/>
                <a:gd name="connsiteX8" fmla="*/ 1496198 w 3116821"/>
                <a:gd name="connsiteY8" fmla="*/ 1673074 h 2345071"/>
                <a:gd name="connsiteX9" fmla="*/ 856684 w 3116821"/>
                <a:gd name="connsiteY9" fmla="*/ 1665937 h 2345071"/>
                <a:gd name="connsiteX10" fmla="*/ 263105 w 3116821"/>
                <a:gd name="connsiteY10" fmla="*/ 1629325 h 2345071"/>
                <a:gd name="connsiteX11" fmla="*/ 39779 w 3116821"/>
                <a:gd name="connsiteY11" fmla="*/ 1391459 h 2345071"/>
                <a:gd name="connsiteX12" fmla="*/ 0 w 3116821"/>
                <a:gd name="connsiteY12" fmla="*/ 506135 h 2345071"/>
                <a:gd name="connsiteX13" fmla="*/ 340487 w 3116821"/>
                <a:gd name="connsiteY13" fmla="*/ 22199 h 2345071"/>
                <a:gd name="connsiteX0" fmla="*/ 257913 w 3116821"/>
                <a:gd name="connsiteY0" fmla="*/ 22199 h 2345071"/>
                <a:gd name="connsiteX1" fmla="*/ 2823508 w 3116821"/>
                <a:gd name="connsiteY1" fmla="*/ 35345 h 2345071"/>
                <a:gd name="connsiteX2" fmla="*/ 3084416 w 3116821"/>
                <a:gd name="connsiteY2" fmla="*/ 413155 h 2345071"/>
                <a:gd name="connsiteX3" fmla="*/ 3100093 w 3116821"/>
                <a:gd name="connsiteY3" fmla="*/ 1793386 h 2345071"/>
                <a:gd name="connsiteX4" fmla="*/ 2968420 w 3116821"/>
                <a:gd name="connsiteY4" fmla="*/ 2238053 h 2345071"/>
                <a:gd name="connsiteX5" fmla="*/ 2067755 w 3116821"/>
                <a:gd name="connsiteY5" fmla="*/ 2342505 h 2345071"/>
                <a:gd name="connsiteX6" fmla="*/ 1750884 w 3116821"/>
                <a:gd name="connsiteY6" fmla="*/ 2170489 h 2345071"/>
                <a:gd name="connsiteX7" fmla="*/ 1656785 w 3116821"/>
                <a:gd name="connsiteY7" fmla="*/ 1800781 h 2345071"/>
                <a:gd name="connsiteX8" fmla="*/ 1496198 w 3116821"/>
                <a:gd name="connsiteY8" fmla="*/ 1673074 h 2345071"/>
                <a:gd name="connsiteX9" fmla="*/ 856684 w 3116821"/>
                <a:gd name="connsiteY9" fmla="*/ 1665937 h 2345071"/>
                <a:gd name="connsiteX10" fmla="*/ 263105 w 3116821"/>
                <a:gd name="connsiteY10" fmla="*/ 1629325 h 2345071"/>
                <a:gd name="connsiteX11" fmla="*/ 39779 w 3116821"/>
                <a:gd name="connsiteY11" fmla="*/ 1391459 h 2345071"/>
                <a:gd name="connsiteX12" fmla="*/ 0 w 3116821"/>
                <a:gd name="connsiteY12" fmla="*/ 506135 h 2345071"/>
                <a:gd name="connsiteX13" fmla="*/ 257913 w 3116821"/>
                <a:gd name="connsiteY13" fmla="*/ 22199 h 2345071"/>
                <a:gd name="connsiteX0" fmla="*/ 295888 w 3154796"/>
                <a:gd name="connsiteY0" fmla="*/ 33695 h 2356567"/>
                <a:gd name="connsiteX1" fmla="*/ 2861483 w 3154796"/>
                <a:gd name="connsiteY1" fmla="*/ 46841 h 2356567"/>
                <a:gd name="connsiteX2" fmla="*/ 3122391 w 3154796"/>
                <a:gd name="connsiteY2" fmla="*/ 424651 h 2356567"/>
                <a:gd name="connsiteX3" fmla="*/ 3138068 w 3154796"/>
                <a:gd name="connsiteY3" fmla="*/ 1804882 h 2356567"/>
                <a:gd name="connsiteX4" fmla="*/ 3006395 w 3154796"/>
                <a:gd name="connsiteY4" fmla="*/ 2249549 h 2356567"/>
                <a:gd name="connsiteX5" fmla="*/ 2105730 w 3154796"/>
                <a:gd name="connsiteY5" fmla="*/ 2354001 h 2356567"/>
                <a:gd name="connsiteX6" fmla="*/ 1788859 w 3154796"/>
                <a:gd name="connsiteY6" fmla="*/ 2181985 h 2356567"/>
                <a:gd name="connsiteX7" fmla="*/ 1694760 w 3154796"/>
                <a:gd name="connsiteY7" fmla="*/ 1812277 h 2356567"/>
                <a:gd name="connsiteX8" fmla="*/ 1534173 w 3154796"/>
                <a:gd name="connsiteY8" fmla="*/ 1684570 h 2356567"/>
                <a:gd name="connsiteX9" fmla="*/ 894659 w 3154796"/>
                <a:gd name="connsiteY9" fmla="*/ 1677433 h 2356567"/>
                <a:gd name="connsiteX10" fmla="*/ 301080 w 3154796"/>
                <a:gd name="connsiteY10" fmla="*/ 1640821 h 2356567"/>
                <a:gd name="connsiteX11" fmla="*/ 77754 w 3154796"/>
                <a:gd name="connsiteY11" fmla="*/ 1402955 h 2356567"/>
                <a:gd name="connsiteX12" fmla="*/ 37975 w 3154796"/>
                <a:gd name="connsiteY12" fmla="*/ 300023 h 2356567"/>
                <a:gd name="connsiteX13" fmla="*/ 295888 w 3154796"/>
                <a:gd name="connsiteY13" fmla="*/ 33695 h 2356567"/>
                <a:gd name="connsiteX0" fmla="*/ 306583 w 3165491"/>
                <a:gd name="connsiteY0" fmla="*/ 33695 h 2356567"/>
                <a:gd name="connsiteX1" fmla="*/ 2872178 w 3165491"/>
                <a:gd name="connsiteY1" fmla="*/ 46841 h 2356567"/>
                <a:gd name="connsiteX2" fmla="*/ 3133086 w 3165491"/>
                <a:gd name="connsiteY2" fmla="*/ 424651 h 2356567"/>
                <a:gd name="connsiteX3" fmla="*/ 3148763 w 3165491"/>
                <a:gd name="connsiteY3" fmla="*/ 1804882 h 2356567"/>
                <a:gd name="connsiteX4" fmla="*/ 3017090 w 3165491"/>
                <a:gd name="connsiteY4" fmla="*/ 2249549 h 2356567"/>
                <a:gd name="connsiteX5" fmla="*/ 2116425 w 3165491"/>
                <a:gd name="connsiteY5" fmla="*/ 2354001 h 2356567"/>
                <a:gd name="connsiteX6" fmla="*/ 1799554 w 3165491"/>
                <a:gd name="connsiteY6" fmla="*/ 2181985 h 2356567"/>
                <a:gd name="connsiteX7" fmla="*/ 1705455 w 3165491"/>
                <a:gd name="connsiteY7" fmla="*/ 1812277 h 2356567"/>
                <a:gd name="connsiteX8" fmla="*/ 1544868 w 3165491"/>
                <a:gd name="connsiteY8" fmla="*/ 1684570 h 2356567"/>
                <a:gd name="connsiteX9" fmla="*/ 905354 w 3165491"/>
                <a:gd name="connsiteY9" fmla="*/ 1677433 h 2356567"/>
                <a:gd name="connsiteX10" fmla="*/ 311775 w 3165491"/>
                <a:gd name="connsiteY10" fmla="*/ 1640821 h 2356567"/>
                <a:gd name="connsiteX11" fmla="*/ 88449 w 3165491"/>
                <a:gd name="connsiteY11" fmla="*/ 1402955 h 2356567"/>
                <a:gd name="connsiteX12" fmla="*/ 48670 w 3165491"/>
                <a:gd name="connsiteY12" fmla="*/ 300023 h 2356567"/>
                <a:gd name="connsiteX13" fmla="*/ 306583 w 3165491"/>
                <a:gd name="connsiteY13" fmla="*/ 33695 h 2356567"/>
                <a:gd name="connsiteX0" fmla="*/ 306583 w 3165491"/>
                <a:gd name="connsiteY0" fmla="*/ 33695 h 2356567"/>
                <a:gd name="connsiteX1" fmla="*/ 2872178 w 3165491"/>
                <a:gd name="connsiteY1" fmla="*/ 46841 h 2356567"/>
                <a:gd name="connsiteX2" fmla="*/ 3133086 w 3165491"/>
                <a:gd name="connsiteY2" fmla="*/ 424651 h 2356567"/>
                <a:gd name="connsiteX3" fmla="*/ 3148763 w 3165491"/>
                <a:gd name="connsiteY3" fmla="*/ 1804882 h 2356567"/>
                <a:gd name="connsiteX4" fmla="*/ 3017090 w 3165491"/>
                <a:gd name="connsiteY4" fmla="*/ 2249549 h 2356567"/>
                <a:gd name="connsiteX5" fmla="*/ 2116425 w 3165491"/>
                <a:gd name="connsiteY5" fmla="*/ 2354001 h 2356567"/>
                <a:gd name="connsiteX6" fmla="*/ 1799554 w 3165491"/>
                <a:gd name="connsiteY6" fmla="*/ 2181985 h 2356567"/>
                <a:gd name="connsiteX7" fmla="*/ 1705455 w 3165491"/>
                <a:gd name="connsiteY7" fmla="*/ 1812277 h 2356567"/>
                <a:gd name="connsiteX8" fmla="*/ 1544868 w 3165491"/>
                <a:gd name="connsiteY8" fmla="*/ 1684570 h 2356567"/>
                <a:gd name="connsiteX9" fmla="*/ 905354 w 3165491"/>
                <a:gd name="connsiteY9" fmla="*/ 1677433 h 2356567"/>
                <a:gd name="connsiteX10" fmla="*/ 311775 w 3165491"/>
                <a:gd name="connsiteY10" fmla="*/ 1640821 h 2356567"/>
                <a:gd name="connsiteX11" fmla="*/ 88449 w 3165491"/>
                <a:gd name="connsiteY11" fmla="*/ 1402955 h 2356567"/>
                <a:gd name="connsiteX12" fmla="*/ 48670 w 3165491"/>
                <a:gd name="connsiteY12" fmla="*/ 300023 h 2356567"/>
                <a:gd name="connsiteX13" fmla="*/ 306583 w 3165491"/>
                <a:gd name="connsiteY13" fmla="*/ 33695 h 2356567"/>
                <a:gd name="connsiteX0" fmla="*/ 306583 w 3165491"/>
                <a:gd name="connsiteY0" fmla="*/ 33695 h 2356567"/>
                <a:gd name="connsiteX1" fmla="*/ 2872178 w 3165491"/>
                <a:gd name="connsiteY1" fmla="*/ 46841 h 2356567"/>
                <a:gd name="connsiteX2" fmla="*/ 3133086 w 3165491"/>
                <a:gd name="connsiteY2" fmla="*/ 424651 h 2356567"/>
                <a:gd name="connsiteX3" fmla="*/ 3148763 w 3165491"/>
                <a:gd name="connsiteY3" fmla="*/ 1804882 h 2356567"/>
                <a:gd name="connsiteX4" fmla="*/ 3017090 w 3165491"/>
                <a:gd name="connsiteY4" fmla="*/ 2249549 h 2356567"/>
                <a:gd name="connsiteX5" fmla="*/ 2116425 w 3165491"/>
                <a:gd name="connsiteY5" fmla="*/ 2354001 h 2356567"/>
                <a:gd name="connsiteX6" fmla="*/ 1799554 w 3165491"/>
                <a:gd name="connsiteY6" fmla="*/ 2181985 h 2356567"/>
                <a:gd name="connsiteX7" fmla="*/ 1705455 w 3165491"/>
                <a:gd name="connsiteY7" fmla="*/ 1812277 h 2356567"/>
                <a:gd name="connsiteX8" fmla="*/ 1544868 w 3165491"/>
                <a:gd name="connsiteY8" fmla="*/ 1684570 h 2356567"/>
                <a:gd name="connsiteX9" fmla="*/ 905354 w 3165491"/>
                <a:gd name="connsiteY9" fmla="*/ 1677433 h 2356567"/>
                <a:gd name="connsiteX10" fmla="*/ 311775 w 3165491"/>
                <a:gd name="connsiteY10" fmla="*/ 1640821 h 2356567"/>
                <a:gd name="connsiteX11" fmla="*/ 88449 w 3165491"/>
                <a:gd name="connsiteY11" fmla="*/ 1402955 h 2356567"/>
                <a:gd name="connsiteX12" fmla="*/ 48670 w 3165491"/>
                <a:gd name="connsiteY12" fmla="*/ 300023 h 2356567"/>
                <a:gd name="connsiteX13" fmla="*/ 306583 w 3165491"/>
                <a:gd name="connsiteY13" fmla="*/ 33695 h 2356567"/>
                <a:gd name="connsiteX0" fmla="*/ 257948 w 3116856"/>
                <a:gd name="connsiteY0" fmla="*/ 19305 h 2342177"/>
                <a:gd name="connsiteX1" fmla="*/ 2823543 w 3116856"/>
                <a:gd name="connsiteY1" fmla="*/ 32451 h 2342177"/>
                <a:gd name="connsiteX2" fmla="*/ 3084451 w 3116856"/>
                <a:gd name="connsiteY2" fmla="*/ 410261 h 2342177"/>
                <a:gd name="connsiteX3" fmla="*/ 3100128 w 3116856"/>
                <a:gd name="connsiteY3" fmla="*/ 1790492 h 2342177"/>
                <a:gd name="connsiteX4" fmla="*/ 2968455 w 3116856"/>
                <a:gd name="connsiteY4" fmla="*/ 2235159 h 2342177"/>
                <a:gd name="connsiteX5" fmla="*/ 2067790 w 3116856"/>
                <a:gd name="connsiteY5" fmla="*/ 2339611 h 2342177"/>
                <a:gd name="connsiteX6" fmla="*/ 1750919 w 3116856"/>
                <a:gd name="connsiteY6" fmla="*/ 2167595 h 2342177"/>
                <a:gd name="connsiteX7" fmla="*/ 1656820 w 3116856"/>
                <a:gd name="connsiteY7" fmla="*/ 1797887 h 2342177"/>
                <a:gd name="connsiteX8" fmla="*/ 1496233 w 3116856"/>
                <a:gd name="connsiteY8" fmla="*/ 1670180 h 2342177"/>
                <a:gd name="connsiteX9" fmla="*/ 856719 w 3116856"/>
                <a:gd name="connsiteY9" fmla="*/ 1663043 h 2342177"/>
                <a:gd name="connsiteX10" fmla="*/ 263140 w 3116856"/>
                <a:gd name="connsiteY10" fmla="*/ 1626431 h 2342177"/>
                <a:gd name="connsiteX11" fmla="*/ 39814 w 3116856"/>
                <a:gd name="connsiteY11" fmla="*/ 1388565 h 2342177"/>
                <a:gd name="connsiteX12" fmla="*/ 35 w 3116856"/>
                <a:gd name="connsiteY12" fmla="*/ 285633 h 2342177"/>
                <a:gd name="connsiteX13" fmla="*/ 257948 w 3116856"/>
                <a:gd name="connsiteY13" fmla="*/ 19305 h 2342177"/>
                <a:gd name="connsiteX0" fmla="*/ 257948 w 3116856"/>
                <a:gd name="connsiteY0" fmla="*/ 13 h 2322885"/>
                <a:gd name="connsiteX1" fmla="*/ 2823543 w 3116856"/>
                <a:gd name="connsiteY1" fmla="*/ 13159 h 2322885"/>
                <a:gd name="connsiteX2" fmla="*/ 3084451 w 3116856"/>
                <a:gd name="connsiteY2" fmla="*/ 390969 h 2322885"/>
                <a:gd name="connsiteX3" fmla="*/ 3100128 w 3116856"/>
                <a:gd name="connsiteY3" fmla="*/ 1771200 h 2322885"/>
                <a:gd name="connsiteX4" fmla="*/ 2968455 w 3116856"/>
                <a:gd name="connsiteY4" fmla="*/ 2215867 h 2322885"/>
                <a:gd name="connsiteX5" fmla="*/ 2067790 w 3116856"/>
                <a:gd name="connsiteY5" fmla="*/ 2320319 h 2322885"/>
                <a:gd name="connsiteX6" fmla="*/ 1750919 w 3116856"/>
                <a:gd name="connsiteY6" fmla="*/ 2148303 h 2322885"/>
                <a:gd name="connsiteX7" fmla="*/ 1656820 w 3116856"/>
                <a:gd name="connsiteY7" fmla="*/ 1778595 h 2322885"/>
                <a:gd name="connsiteX8" fmla="*/ 1496233 w 3116856"/>
                <a:gd name="connsiteY8" fmla="*/ 1650888 h 2322885"/>
                <a:gd name="connsiteX9" fmla="*/ 856719 w 3116856"/>
                <a:gd name="connsiteY9" fmla="*/ 1643751 h 2322885"/>
                <a:gd name="connsiteX10" fmla="*/ 263140 w 3116856"/>
                <a:gd name="connsiteY10" fmla="*/ 1607139 h 2322885"/>
                <a:gd name="connsiteX11" fmla="*/ 39814 w 3116856"/>
                <a:gd name="connsiteY11" fmla="*/ 1369273 h 2322885"/>
                <a:gd name="connsiteX12" fmla="*/ 35 w 3116856"/>
                <a:gd name="connsiteY12" fmla="*/ 266341 h 2322885"/>
                <a:gd name="connsiteX13" fmla="*/ 257948 w 3116856"/>
                <a:gd name="connsiteY13" fmla="*/ 13 h 2322885"/>
                <a:gd name="connsiteX0" fmla="*/ 257948 w 3105974"/>
                <a:gd name="connsiteY0" fmla="*/ 13 h 2322885"/>
                <a:gd name="connsiteX1" fmla="*/ 2823543 w 3105974"/>
                <a:gd name="connsiteY1" fmla="*/ 13159 h 2322885"/>
                <a:gd name="connsiteX2" fmla="*/ 3084451 w 3105974"/>
                <a:gd name="connsiteY2" fmla="*/ 390969 h 2322885"/>
                <a:gd name="connsiteX3" fmla="*/ 3100128 w 3105974"/>
                <a:gd name="connsiteY3" fmla="*/ 1771200 h 2322885"/>
                <a:gd name="connsiteX4" fmla="*/ 2968455 w 3105974"/>
                <a:gd name="connsiteY4" fmla="*/ 2215867 h 2322885"/>
                <a:gd name="connsiteX5" fmla="*/ 2067790 w 3105974"/>
                <a:gd name="connsiteY5" fmla="*/ 2320319 h 2322885"/>
                <a:gd name="connsiteX6" fmla="*/ 1750919 w 3105974"/>
                <a:gd name="connsiteY6" fmla="*/ 2148303 h 2322885"/>
                <a:gd name="connsiteX7" fmla="*/ 1656820 w 3105974"/>
                <a:gd name="connsiteY7" fmla="*/ 1778595 h 2322885"/>
                <a:gd name="connsiteX8" fmla="*/ 1496233 w 3105974"/>
                <a:gd name="connsiteY8" fmla="*/ 1650888 h 2322885"/>
                <a:gd name="connsiteX9" fmla="*/ 856719 w 3105974"/>
                <a:gd name="connsiteY9" fmla="*/ 1643751 h 2322885"/>
                <a:gd name="connsiteX10" fmla="*/ 263140 w 3105974"/>
                <a:gd name="connsiteY10" fmla="*/ 1607139 h 2322885"/>
                <a:gd name="connsiteX11" fmla="*/ 39814 w 3105974"/>
                <a:gd name="connsiteY11" fmla="*/ 1369273 h 2322885"/>
                <a:gd name="connsiteX12" fmla="*/ 35 w 3105974"/>
                <a:gd name="connsiteY12" fmla="*/ 266341 h 2322885"/>
                <a:gd name="connsiteX13" fmla="*/ 257948 w 3105974"/>
                <a:gd name="connsiteY13" fmla="*/ 13 h 2322885"/>
                <a:gd name="connsiteX0" fmla="*/ 257948 w 3131096"/>
                <a:gd name="connsiteY0" fmla="*/ 14669 h 2337541"/>
                <a:gd name="connsiteX1" fmla="*/ 2823543 w 3131096"/>
                <a:gd name="connsiteY1" fmla="*/ 27815 h 2337541"/>
                <a:gd name="connsiteX2" fmla="*/ 3084451 w 3131096"/>
                <a:gd name="connsiteY2" fmla="*/ 353399 h 2337541"/>
                <a:gd name="connsiteX3" fmla="*/ 3100128 w 3131096"/>
                <a:gd name="connsiteY3" fmla="*/ 1785856 h 2337541"/>
                <a:gd name="connsiteX4" fmla="*/ 2968455 w 3131096"/>
                <a:gd name="connsiteY4" fmla="*/ 2230523 h 2337541"/>
                <a:gd name="connsiteX5" fmla="*/ 2067790 w 3131096"/>
                <a:gd name="connsiteY5" fmla="*/ 2334975 h 2337541"/>
                <a:gd name="connsiteX6" fmla="*/ 1750919 w 3131096"/>
                <a:gd name="connsiteY6" fmla="*/ 2162959 h 2337541"/>
                <a:gd name="connsiteX7" fmla="*/ 1656820 w 3131096"/>
                <a:gd name="connsiteY7" fmla="*/ 1793251 h 2337541"/>
                <a:gd name="connsiteX8" fmla="*/ 1496233 w 3131096"/>
                <a:gd name="connsiteY8" fmla="*/ 1665544 h 2337541"/>
                <a:gd name="connsiteX9" fmla="*/ 856719 w 3131096"/>
                <a:gd name="connsiteY9" fmla="*/ 1658407 h 2337541"/>
                <a:gd name="connsiteX10" fmla="*/ 263140 w 3131096"/>
                <a:gd name="connsiteY10" fmla="*/ 1621795 h 2337541"/>
                <a:gd name="connsiteX11" fmla="*/ 39814 w 3131096"/>
                <a:gd name="connsiteY11" fmla="*/ 1383929 h 2337541"/>
                <a:gd name="connsiteX12" fmla="*/ 35 w 3131096"/>
                <a:gd name="connsiteY12" fmla="*/ 280997 h 2337541"/>
                <a:gd name="connsiteX13" fmla="*/ 257948 w 3131096"/>
                <a:gd name="connsiteY13" fmla="*/ 14669 h 2337541"/>
                <a:gd name="connsiteX0" fmla="*/ 257948 w 3127487"/>
                <a:gd name="connsiteY0" fmla="*/ 14669 h 2337541"/>
                <a:gd name="connsiteX1" fmla="*/ 2823543 w 3127487"/>
                <a:gd name="connsiteY1" fmla="*/ 27815 h 2337541"/>
                <a:gd name="connsiteX2" fmla="*/ 3084451 w 3127487"/>
                <a:gd name="connsiteY2" fmla="*/ 353399 h 2337541"/>
                <a:gd name="connsiteX3" fmla="*/ 3100128 w 3127487"/>
                <a:gd name="connsiteY3" fmla="*/ 1785856 h 2337541"/>
                <a:gd name="connsiteX4" fmla="*/ 2968455 w 3127487"/>
                <a:gd name="connsiteY4" fmla="*/ 2230523 h 2337541"/>
                <a:gd name="connsiteX5" fmla="*/ 2067790 w 3127487"/>
                <a:gd name="connsiteY5" fmla="*/ 2334975 h 2337541"/>
                <a:gd name="connsiteX6" fmla="*/ 1750919 w 3127487"/>
                <a:gd name="connsiteY6" fmla="*/ 2162959 h 2337541"/>
                <a:gd name="connsiteX7" fmla="*/ 1656820 w 3127487"/>
                <a:gd name="connsiteY7" fmla="*/ 1793251 h 2337541"/>
                <a:gd name="connsiteX8" fmla="*/ 1496233 w 3127487"/>
                <a:gd name="connsiteY8" fmla="*/ 1665544 h 2337541"/>
                <a:gd name="connsiteX9" fmla="*/ 856719 w 3127487"/>
                <a:gd name="connsiteY9" fmla="*/ 1658407 h 2337541"/>
                <a:gd name="connsiteX10" fmla="*/ 263140 w 3127487"/>
                <a:gd name="connsiteY10" fmla="*/ 1621795 h 2337541"/>
                <a:gd name="connsiteX11" fmla="*/ 39814 w 3127487"/>
                <a:gd name="connsiteY11" fmla="*/ 1383929 h 2337541"/>
                <a:gd name="connsiteX12" fmla="*/ 35 w 3127487"/>
                <a:gd name="connsiteY12" fmla="*/ 280997 h 2337541"/>
                <a:gd name="connsiteX13" fmla="*/ 257948 w 3127487"/>
                <a:gd name="connsiteY13" fmla="*/ 14669 h 2337541"/>
                <a:gd name="connsiteX0" fmla="*/ 257948 w 3107167"/>
                <a:gd name="connsiteY0" fmla="*/ 13 h 2322885"/>
                <a:gd name="connsiteX1" fmla="*/ 2823543 w 3107167"/>
                <a:gd name="connsiteY1" fmla="*/ 13159 h 2322885"/>
                <a:gd name="connsiteX2" fmla="*/ 3084451 w 3107167"/>
                <a:gd name="connsiteY2" fmla="*/ 338743 h 2322885"/>
                <a:gd name="connsiteX3" fmla="*/ 3100128 w 3107167"/>
                <a:gd name="connsiteY3" fmla="*/ 1771200 h 2322885"/>
                <a:gd name="connsiteX4" fmla="*/ 2968455 w 3107167"/>
                <a:gd name="connsiteY4" fmla="*/ 2215867 h 2322885"/>
                <a:gd name="connsiteX5" fmla="*/ 2067790 w 3107167"/>
                <a:gd name="connsiteY5" fmla="*/ 2320319 h 2322885"/>
                <a:gd name="connsiteX6" fmla="*/ 1750919 w 3107167"/>
                <a:gd name="connsiteY6" fmla="*/ 2148303 h 2322885"/>
                <a:gd name="connsiteX7" fmla="*/ 1656820 w 3107167"/>
                <a:gd name="connsiteY7" fmla="*/ 1778595 h 2322885"/>
                <a:gd name="connsiteX8" fmla="*/ 1496233 w 3107167"/>
                <a:gd name="connsiteY8" fmla="*/ 1650888 h 2322885"/>
                <a:gd name="connsiteX9" fmla="*/ 856719 w 3107167"/>
                <a:gd name="connsiteY9" fmla="*/ 1643751 h 2322885"/>
                <a:gd name="connsiteX10" fmla="*/ 263140 w 3107167"/>
                <a:gd name="connsiteY10" fmla="*/ 1607139 h 2322885"/>
                <a:gd name="connsiteX11" fmla="*/ 39814 w 3107167"/>
                <a:gd name="connsiteY11" fmla="*/ 1369273 h 2322885"/>
                <a:gd name="connsiteX12" fmla="*/ 35 w 3107167"/>
                <a:gd name="connsiteY12" fmla="*/ 266341 h 2322885"/>
                <a:gd name="connsiteX13" fmla="*/ 257948 w 3107167"/>
                <a:gd name="connsiteY13" fmla="*/ 13 h 2322885"/>
                <a:gd name="connsiteX0" fmla="*/ 257948 w 3107167"/>
                <a:gd name="connsiteY0" fmla="*/ 13 h 2254836"/>
                <a:gd name="connsiteX1" fmla="*/ 2823543 w 3107167"/>
                <a:gd name="connsiteY1" fmla="*/ 13159 h 2254836"/>
                <a:gd name="connsiteX2" fmla="*/ 3084451 w 3107167"/>
                <a:gd name="connsiteY2" fmla="*/ 338743 h 2254836"/>
                <a:gd name="connsiteX3" fmla="*/ 3100128 w 3107167"/>
                <a:gd name="connsiteY3" fmla="*/ 1771200 h 2254836"/>
                <a:gd name="connsiteX4" fmla="*/ 2968455 w 3107167"/>
                <a:gd name="connsiteY4" fmla="*/ 2215867 h 2254836"/>
                <a:gd name="connsiteX5" fmla="*/ 2141189 w 3107167"/>
                <a:gd name="connsiteY5" fmla="*/ 2224571 h 2254836"/>
                <a:gd name="connsiteX6" fmla="*/ 1750919 w 3107167"/>
                <a:gd name="connsiteY6" fmla="*/ 2148303 h 2254836"/>
                <a:gd name="connsiteX7" fmla="*/ 1656820 w 3107167"/>
                <a:gd name="connsiteY7" fmla="*/ 1778595 h 2254836"/>
                <a:gd name="connsiteX8" fmla="*/ 1496233 w 3107167"/>
                <a:gd name="connsiteY8" fmla="*/ 1650888 h 2254836"/>
                <a:gd name="connsiteX9" fmla="*/ 856719 w 3107167"/>
                <a:gd name="connsiteY9" fmla="*/ 1643751 h 2254836"/>
                <a:gd name="connsiteX10" fmla="*/ 263140 w 3107167"/>
                <a:gd name="connsiteY10" fmla="*/ 1607139 h 2254836"/>
                <a:gd name="connsiteX11" fmla="*/ 39814 w 3107167"/>
                <a:gd name="connsiteY11" fmla="*/ 1369273 h 2254836"/>
                <a:gd name="connsiteX12" fmla="*/ 35 w 3107167"/>
                <a:gd name="connsiteY12" fmla="*/ 266341 h 2254836"/>
                <a:gd name="connsiteX13" fmla="*/ 257948 w 3107167"/>
                <a:gd name="connsiteY13" fmla="*/ 13 h 2254836"/>
                <a:gd name="connsiteX0" fmla="*/ 257948 w 3109142"/>
                <a:gd name="connsiteY0" fmla="*/ 13 h 2243223"/>
                <a:gd name="connsiteX1" fmla="*/ 2823543 w 3109142"/>
                <a:gd name="connsiteY1" fmla="*/ 13159 h 2243223"/>
                <a:gd name="connsiteX2" fmla="*/ 3084451 w 3109142"/>
                <a:gd name="connsiteY2" fmla="*/ 338743 h 2243223"/>
                <a:gd name="connsiteX3" fmla="*/ 3100128 w 3109142"/>
                <a:gd name="connsiteY3" fmla="*/ 1771200 h 2243223"/>
                <a:gd name="connsiteX4" fmla="*/ 2940930 w 3109142"/>
                <a:gd name="connsiteY4" fmla="*/ 2198458 h 2243223"/>
                <a:gd name="connsiteX5" fmla="*/ 2141189 w 3109142"/>
                <a:gd name="connsiteY5" fmla="*/ 2224571 h 2243223"/>
                <a:gd name="connsiteX6" fmla="*/ 1750919 w 3109142"/>
                <a:gd name="connsiteY6" fmla="*/ 2148303 h 2243223"/>
                <a:gd name="connsiteX7" fmla="*/ 1656820 w 3109142"/>
                <a:gd name="connsiteY7" fmla="*/ 1778595 h 2243223"/>
                <a:gd name="connsiteX8" fmla="*/ 1496233 w 3109142"/>
                <a:gd name="connsiteY8" fmla="*/ 1650888 h 2243223"/>
                <a:gd name="connsiteX9" fmla="*/ 856719 w 3109142"/>
                <a:gd name="connsiteY9" fmla="*/ 1643751 h 2243223"/>
                <a:gd name="connsiteX10" fmla="*/ 263140 w 3109142"/>
                <a:gd name="connsiteY10" fmla="*/ 1607139 h 2243223"/>
                <a:gd name="connsiteX11" fmla="*/ 39814 w 3109142"/>
                <a:gd name="connsiteY11" fmla="*/ 1369273 h 2243223"/>
                <a:gd name="connsiteX12" fmla="*/ 35 w 3109142"/>
                <a:gd name="connsiteY12" fmla="*/ 266341 h 2243223"/>
                <a:gd name="connsiteX13" fmla="*/ 257948 w 3109142"/>
                <a:gd name="connsiteY13" fmla="*/ 13 h 2243223"/>
                <a:gd name="connsiteX0" fmla="*/ 257948 w 3109142"/>
                <a:gd name="connsiteY0" fmla="*/ 13 h 2226092"/>
                <a:gd name="connsiteX1" fmla="*/ 2823543 w 3109142"/>
                <a:gd name="connsiteY1" fmla="*/ 13159 h 2226092"/>
                <a:gd name="connsiteX2" fmla="*/ 3084451 w 3109142"/>
                <a:gd name="connsiteY2" fmla="*/ 338743 h 2226092"/>
                <a:gd name="connsiteX3" fmla="*/ 3100128 w 3109142"/>
                <a:gd name="connsiteY3" fmla="*/ 1771200 h 2226092"/>
                <a:gd name="connsiteX4" fmla="*/ 2940930 w 3109142"/>
                <a:gd name="connsiteY4" fmla="*/ 2198458 h 2226092"/>
                <a:gd name="connsiteX5" fmla="*/ 2141189 w 3109142"/>
                <a:gd name="connsiteY5" fmla="*/ 2224571 h 2226092"/>
                <a:gd name="connsiteX6" fmla="*/ 1750919 w 3109142"/>
                <a:gd name="connsiteY6" fmla="*/ 2148303 h 2226092"/>
                <a:gd name="connsiteX7" fmla="*/ 1656820 w 3109142"/>
                <a:gd name="connsiteY7" fmla="*/ 1778595 h 2226092"/>
                <a:gd name="connsiteX8" fmla="*/ 1496233 w 3109142"/>
                <a:gd name="connsiteY8" fmla="*/ 1650888 h 2226092"/>
                <a:gd name="connsiteX9" fmla="*/ 856719 w 3109142"/>
                <a:gd name="connsiteY9" fmla="*/ 1643751 h 2226092"/>
                <a:gd name="connsiteX10" fmla="*/ 263140 w 3109142"/>
                <a:gd name="connsiteY10" fmla="*/ 1607139 h 2226092"/>
                <a:gd name="connsiteX11" fmla="*/ 39814 w 3109142"/>
                <a:gd name="connsiteY11" fmla="*/ 1369273 h 2226092"/>
                <a:gd name="connsiteX12" fmla="*/ 35 w 3109142"/>
                <a:gd name="connsiteY12" fmla="*/ 266341 h 2226092"/>
                <a:gd name="connsiteX13" fmla="*/ 257948 w 3109142"/>
                <a:gd name="connsiteY13" fmla="*/ 13 h 2226092"/>
                <a:gd name="connsiteX0" fmla="*/ 257948 w 3115146"/>
                <a:gd name="connsiteY0" fmla="*/ 13 h 2231778"/>
                <a:gd name="connsiteX1" fmla="*/ 2823543 w 3115146"/>
                <a:gd name="connsiteY1" fmla="*/ 13159 h 2231778"/>
                <a:gd name="connsiteX2" fmla="*/ 3084451 w 3115146"/>
                <a:gd name="connsiteY2" fmla="*/ 338743 h 2231778"/>
                <a:gd name="connsiteX3" fmla="*/ 3100128 w 3115146"/>
                <a:gd name="connsiteY3" fmla="*/ 1771200 h 2231778"/>
                <a:gd name="connsiteX4" fmla="*/ 2858356 w 3115146"/>
                <a:gd name="connsiteY4" fmla="*/ 2224571 h 2231778"/>
                <a:gd name="connsiteX5" fmla="*/ 2141189 w 3115146"/>
                <a:gd name="connsiteY5" fmla="*/ 2224571 h 2231778"/>
                <a:gd name="connsiteX6" fmla="*/ 1750919 w 3115146"/>
                <a:gd name="connsiteY6" fmla="*/ 2148303 h 2231778"/>
                <a:gd name="connsiteX7" fmla="*/ 1656820 w 3115146"/>
                <a:gd name="connsiteY7" fmla="*/ 1778595 h 2231778"/>
                <a:gd name="connsiteX8" fmla="*/ 1496233 w 3115146"/>
                <a:gd name="connsiteY8" fmla="*/ 1650888 h 2231778"/>
                <a:gd name="connsiteX9" fmla="*/ 856719 w 3115146"/>
                <a:gd name="connsiteY9" fmla="*/ 1643751 h 2231778"/>
                <a:gd name="connsiteX10" fmla="*/ 263140 w 3115146"/>
                <a:gd name="connsiteY10" fmla="*/ 1607139 h 2231778"/>
                <a:gd name="connsiteX11" fmla="*/ 39814 w 3115146"/>
                <a:gd name="connsiteY11" fmla="*/ 1369273 h 2231778"/>
                <a:gd name="connsiteX12" fmla="*/ 35 w 3115146"/>
                <a:gd name="connsiteY12" fmla="*/ 266341 h 2231778"/>
                <a:gd name="connsiteX13" fmla="*/ 257948 w 3115146"/>
                <a:gd name="connsiteY13" fmla="*/ 13 h 2231778"/>
                <a:gd name="connsiteX0" fmla="*/ 257948 w 3124293"/>
                <a:gd name="connsiteY0" fmla="*/ 13 h 2246480"/>
                <a:gd name="connsiteX1" fmla="*/ 2823543 w 3124293"/>
                <a:gd name="connsiteY1" fmla="*/ 13159 h 2246480"/>
                <a:gd name="connsiteX2" fmla="*/ 3084451 w 3124293"/>
                <a:gd name="connsiteY2" fmla="*/ 338743 h 2246480"/>
                <a:gd name="connsiteX3" fmla="*/ 3100128 w 3124293"/>
                <a:gd name="connsiteY3" fmla="*/ 1971399 h 2246480"/>
                <a:gd name="connsiteX4" fmla="*/ 2858356 w 3124293"/>
                <a:gd name="connsiteY4" fmla="*/ 2224571 h 2246480"/>
                <a:gd name="connsiteX5" fmla="*/ 2141189 w 3124293"/>
                <a:gd name="connsiteY5" fmla="*/ 2224571 h 2246480"/>
                <a:gd name="connsiteX6" fmla="*/ 1750919 w 3124293"/>
                <a:gd name="connsiteY6" fmla="*/ 2148303 h 2246480"/>
                <a:gd name="connsiteX7" fmla="*/ 1656820 w 3124293"/>
                <a:gd name="connsiteY7" fmla="*/ 1778595 h 2246480"/>
                <a:gd name="connsiteX8" fmla="*/ 1496233 w 3124293"/>
                <a:gd name="connsiteY8" fmla="*/ 1650888 h 2246480"/>
                <a:gd name="connsiteX9" fmla="*/ 856719 w 3124293"/>
                <a:gd name="connsiteY9" fmla="*/ 1643751 h 2246480"/>
                <a:gd name="connsiteX10" fmla="*/ 263140 w 3124293"/>
                <a:gd name="connsiteY10" fmla="*/ 1607139 h 2246480"/>
                <a:gd name="connsiteX11" fmla="*/ 39814 w 3124293"/>
                <a:gd name="connsiteY11" fmla="*/ 1369273 h 2246480"/>
                <a:gd name="connsiteX12" fmla="*/ 35 w 3124293"/>
                <a:gd name="connsiteY12" fmla="*/ 266341 h 2246480"/>
                <a:gd name="connsiteX13" fmla="*/ 257948 w 3124293"/>
                <a:gd name="connsiteY13" fmla="*/ 13 h 2246480"/>
                <a:gd name="connsiteX0" fmla="*/ 257948 w 3105170"/>
                <a:gd name="connsiteY0" fmla="*/ 13 h 2246480"/>
                <a:gd name="connsiteX1" fmla="*/ 2823543 w 3105170"/>
                <a:gd name="connsiteY1" fmla="*/ 13159 h 2246480"/>
                <a:gd name="connsiteX2" fmla="*/ 3084451 w 3105170"/>
                <a:gd name="connsiteY2" fmla="*/ 338743 h 2246480"/>
                <a:gd name="connsiteX3" fmla="*/ 3100128 w 3105170"/>
                <a:gd name="connsiteY3" fmla="*/ 1971399 h 2246480"/>
                <a:gd name="connsiteX4" fmla="*/ 2858356 w 3105170"/>
                <a:gd name="connsiteY4" fmla="*/ 2224571 h 2246480"/>
                <a:gd name="connsiteX5" fmla="*/ 2141189 w 3105170"/>
                <a:gd name="connsiteY5" fmla="*/ 2224571 h 2246480"/>
                <a:gd name="connsiteX6" fmla="*/ 1750919 w 3105170"/>
                <a:gd name="connsiteY6" fmla="*/ 2148303 h 2246480"/>
                <a:gd name="connsiteX7" fmla="*/ 1656820 w 3105170"/>
                <a:gd name="connsiteY7" fmla="*/ 1778595 h 2246480"/>
                <a:gd name="connsiteX8" fmla="*/ 1496233 w 3105170"/>
                <a:gd name="connsiteY8" fmla="*/ 1650888 h 2246480"/>
                <a:gd name="connsiteX9" fmla="*/ 856719 w 3105170"/>
                <a:gd name="connsiteY9" fmla="*/ 1643751 h 2246480"/>
                <a:gd name="connsiteX10" fmla="*/ 263140 w 3105170"/>
                <a:gd name="connsiteY10" fmla="*/ 1607139 h 2246480"/>
                <a:gd name="connsiteX11" fmla="*/ 39814 w 3105170"/>
                <a:gd name="connsiteY11" fmla="*/ 1369273 h 2246480"/>
                <a:gd name="connsiteX12" fmla="*/ 35 w 3105170"/>
                <a:gd name="connsiteY12" fmla="*/ 266341 h 2246480"/>
                <a:gd name="connsiteX13" fmla="*/ 257948 w 3105170"/>
                <a:gd name="connsiteY13" fmla="*/ 13 h 2246480"/>
                <a:gd name="connsiteX0" fmla="*/ 257948 w 3102090"/>
                <a:gd name="connsiteY0" fmla="*/ 13 h 2246480"/>
                <a:gd name="connsiteX1" fmla="*/ 2823543 w 3102090"/>
                <a:gd name="connsiteY1" fmla="*/ 13159 h 2246480"/>
                <a:gd name="connsiteX2" fmla="*/ 3084451 w 3102090"/>
                <a:gd name="connsiteY2" fmla="*/ 338743 h 2246480"/>
                <a:gd name="connsiteX3" fmla="*/ 3100128 w 3102090"/>
                <a:gd name="connsiteY3" fmla="*/ 1971399 h 2246480"/>
                <a:gd name="connsiteX4" fmla="*/ 2858356 w 3102090"/>
                <a:gd name="connsiteY4" fmla="*/ 2224571 h 2246480"/>
                <a:gd name="connsiteX5" fmla="*/ 2141189 w 3102090"/>
                <a:gd name="connsiteY5" fmla="*/ 2224571 h 2246480"/>
                <a:gd name="connsiteX6" fmla="*/ 1750919 w 3102090"/>
                <a:gd name="connsiteY6" fmla="*/ 2148303 h 2246480"/>
                <a:gd name="connsiteX7" fmla="*/ 1656820 w 3102090"/>
                <a:gd name="connsiteY7" fmla="*/ 1778595 h 2246480"/>
                <a:gd name="connsiteX8" fmla="*/ 1496233 w 3102090"/>
                <a:gd name="connsiteY8" fmla="*/ 1650888 h 2246480"/>
                <a:gd name="connsiteX9" fmla="*/ 856719 w 3102090"/>
                <a:gd name="connsiteY9" fmla="*/ 1643751 h 2246480"/>
                <a:gd name="connsiteX10" fmla="*/ 263140 w 3102090"/>
                <a:gd name="connsiteY10" fmla="*/ 1607139 h 2246480"/>
                <a:gd name="connsiteX11" fmla="*/ 39814 w 3102090"/>
                <a:gd name="connsiteY11" fmla="*/ 1369273 h 2246480"/>
                <a:gd name="connsiteX12" fmla="*/ 35 w 3102090"/>
                <a:gd name="connsiteY12" fmla="*/ 266341 h 2246480"/>
                <a:gd name="connsiteX13" fmla="*/ 257948 w 3102090"/>
                <a:gd name="connsiteY13" fmla="*/ 13 h 2246480"/>
                <a:gd name="connsiteX0" fmla="*/ 257948 w 3105170"/>
                <a:gd name="connsiteY0" fmla="*/ 13 h 2249654"/>
                <a:gd name="connsiteX1" fmla="*/ 2823543 w 3105170"/>
                <a:gd name="connsiteY1" fmla="*/ 13159 h 2249654"/>
                <a:gd name="connsiteX2" fmla="*/ 3084451 w 3105170"/>
                <a:gd name="connsiteY2" fmla="*/ 338743 h 2249654"/>
                <a:gd name="connsiteX3" fmla="*/ 3100128 w 3105170"/>
                <a:gd name="connsiteY3" fmla="*/ 1927877 h 2249654"/>
                <a:gd name="connsiteX4" fmla="*/ 2858356 w 3105170"/>
                <a:gd name="connsiteY4" fmla="*/ 2224571 h 2249654"/>
                <a:gd name="connsiteX5" fmla="*/ 2141189 w 3105170"/>
                <a:gd name="connsiteY5" fmla="*/ 2224571 h 2249654"/>
                <a:gd name="connsiteX6" fmla="*/ 1750919 w 3105170"/>
                <a:gd name="connsiteY6" fmla="*/ 2148303 h 2249654"/>
                <a:gd name="connsiteX7" fmla="*/ 1656820 w 3105170"/>
                <a:gd name="connsiteY7" fmla="*/ 1778595 h 2249654"/>
                <a:gd name="connsiteX8" fmla="*/ 1496233 w 3105170"/>
                <a:gd name="connsiteY8" fmla="*/ 1650888 h 2249654"/>
                <a:gd name="connsiteX9" fmla="*/ 856719 w 3105170"/>
                <a:gd name="connsiteY9" fmla="*/ 1643751 h 2249654"/>
                <a:gd name="connsiteX10" fmla="*/ 263140 w 3105170"/>
                <a:gd name="connsiteY10" fmla="*/ 1607139 h 2249654"/>
                <a:gd name="connsiteX11" fmla="*/ 39814 w 3105170"/>
                <a:gd name="connsiteY11" fmla="*/ 1369273 h 2249654"/>
                <a:gd name="connsiteX12" fmla="*/ 35 w 3105170"/>
                <a:gd name="connsiteY12" fmla="*/ 266341 h 2249654"/>
                <a:gd name="connsiteX13" fmla="*/ 257948 w 3105170"/>
                <a:gd name="connsiteY13" fmla="*/ 13 h 2249654"/>
                <a:gd name="connsiteX0" fmla="*/ 257948 w 3107533"/>
                <a:gd name="connsiteY0" fmla="*/ 13 h 2249654"/>
                <a:gd name="connsiteX1" fmla="*/ 2823543 w 3107533"/>
                <a:gd name="connsiteY1" fmla="*/ 13159 h 2249654"/>
                <a:gd name="connsiteX2" fmla="*/ 3084451 w 3107533"/>
                <a:gd name="connsiteY2" fmla="*/ 338743 h 2249654"/>
                <a:gd name="connsiteX3" fmla="*/ 3100128 w 3107533"/>
                <a:gd name="connsiteY3" fmla="*/ 1927877 h 2249654"/>
                <a:gd name="connsiteX4" fmla="*/ 2858356 w 3107533"/>
                <a:gd name="connsiteY4" fmla="*/ 2224571 h 2249654"/>
                <a:gd name="connsiteX5" fmla="*/ 2141189 w 3107533"/>
                <a:gd name="connsiteY5" fmla="*/ 2224571 h 2249654"/>
                <a:gd name="connsiteX6" fmla="*/ 1750919 w 3107533"/>
                <a:gd name="connsiteY6" fmla="*/ 2148303 h 2249654"/>
                <a:gd name="connsiteX7" fmla="*/ 1656820 w 3107533"/>
                <a:gd name="connsiteY7" fmla="*/ 1778595 h 2249654"/>
                <a:gd name="connsiteX8" fmla="*/ 1496233 w 3107533"/>
                <a:gd name="connsiteY8" fmla="*/ 1650888 h 2249654"/>
                <a:gd name="connsiteX9" fmla="*/ 856719 w 3107533"/>
                <a:gd name="connsiteY9" fmla="*/ 1643751 h 2249654"/>
                <a:gd name="connsiteX10" fmla="*/ 263140 w 3107533"/>
                <a:gd name="connsiteY10" fmla="*/ 1607139 h 2249654"/>
                <a:gd name="connsiteX11" fmla="*/ 39814 w 3107533"/>
                <a:gd name="connsiteY11" fmla="*/ 1369273 h 2249654"/>
                <a:gd name="connsiteX12" fmla="*/ 35 w 3107533"/>
                <a:gd name="connsiteY12" fmla="*/ 266341 h 2249654"/>
                <a:gd name="connsiteX13" fmla="*/ 257948 w 3107533"/>
                <a:gd name="connsiteY13" fmla="*/ 13 h 2249654"/>
                <a:gd name="connsiteX0" fmla="*/ 257948 w 3122387"/>
                <a:gd name="connsiteY0" fmla="*/ 13 h 2249654"/>
                <a:gd name="connsiteX1" fmla="*/ 2823543 w 3122387"/>
                <a:gd name="connsiteY1" fmla="*/ 13159 h 2249654"/>
                <a:gd name="connsiteX2" fmla="*/ 3084451 w 3122387"/>
                <a:gd name="connsiteY2" fmla="*/ 338743 h 2249654"/>
                <a:gd name="connsiteX3" fmla="*/ 3100128 w 3122387"/>
                <a:gd name="connsiteY3" fmla="*/ 1927877 h 2249654"/>
                <a:gd name="connsiteX4" fmla="*/ 2885880 w 3122387"/>
                <a:gd name="connsiteY4" fmla="*/ 2224571 h 2249654"/>
                <a:gd name="connsiteX5" fmla="*/ 2141189 w 3122387"/>
                <a:gd name="connsiteY5" fmla="*/ 2224571 h 2249654"/>
                <a:gd name="connsiteX6" fmla="*/ 1750919 w 3122387"/>
                <a:gd name="connsiteY6" fmla="*/ 2148303 h 2249654"/>
                <a:gd name="connsiteX7" fmla="*/ 1656820 w 3122387"/>
                <a:gd name="connsiteY7" fmla="*/ 1778595 h 2249654"/>
                <a:gd name="connsiteX8" fmla="*/ 1496233 w 3122387"/>
                <a:gd name="connsiteY8" fmla="*/ 1650888 h 2249654"/>
                <a:gd name="connsiteX9" fmla="*/ 856719 w 3122387"/>
                <a:gd name="connsiteY9" fmla="*/ 1643751 h 2249654"/>
                <a:gd name="connsiteX10" fmla="*/ 263140 w 3122387"/>
                <a:gd name="connsiteY10" fmla="*/ 1607139 h 2249654"/>
                <a:gd name="connsiteX11" fmla="*/ 39814 w 3122387"/>
                <a:gd name="connsiteY11" fmla="*/ 1369273 h 2249654"/>
                <a:gd name="connsiteX12" fmla="*/ 35 w 3122387"/>
                <a:gd name="connsiteY12" fmla="*/ 266341 h 2249654"/>
                <a:gd name="connsiteX13" fmla="*/ 257948 w 3122387"/>
                <a:gd name="connsiteY13" fmla="*/ 13 h 2249654"/>
                <a:gd name="connsiteX0" fmla="*/ 257948 w 3122387"/>
                <a:gd name="connsiteY0" fmla="*/ 13 h 2234837"/>
                <a:gd name="connsiteX1" fmla="*/ 2823543 w 3122387"/>
                <a:gd name="connsiteY1" fmla="*/ 13159 h 2234837"/>
                <a:gd name="connsiteX2" fmla="*/ 3084451 w 3122387"/>
                <a:gd name="connsiteY2" fmla="*/ 338743 h 2234837"/>
                <a:gd name="connsiteX3" fmla="*/ 3100128 w 3122387"/>
                <a:gd name="connsiteY3" fmla="*/ 1927877 h 2234837"/>
                <a:gd name="connsiteX4" fmla="*/ 2885880 w 3122387"/>
                <a:gd name="connsiteY4" fmla="*/ 2224571 h 2234837"/>
                <a:gd name="connsiteX5" fmla="*/ 2141189 w 3122387"/>
                <a:gd name="connsiteY5" fmla="*/ 2224571 h 2234837"/>
                <a:gd name="connsiteX6" fmla="*/ 1750919 w 3122387"/>
                <a:gd name="connsiteY6" fmla="*/ 2148303 h 2234837"/>
                <a:gd name="connsiteX7" fmla="*/ 1656820 w 3122387"/>
                <a:gd name="connsiteY7" fmla="*/ 1778595 h 2234837"/>
                <a:gd name="connsiteX8" fmla="*/ 1496233 w 3122387"/>
                <a:gd name="connsiteY8" fmla="*/ 1650888 h 2234837"/>
                <a:gd name="connsiteX9" fmla="*/ 856719 w 3122387"/>
                <a:gd name="connsiteY9" fmla="*/ 1643751 h 2234837"/>
                <a:gd name="connsiteX10" fmla="*/ 263140 w 3122387"/>
                <a:gd name="connsiteY10" fmla="*/ 1607139 h 2234837"/>
                <a:gd name="connsiteX11" fmla="*/ 39814 w 3122387"/>
                <a:gd name="connsiteY11" fmla="*/ 1369273 h 2234837"/>
                <a:gd name="connsiteX12" fmla="*/ 35 w 3122387"/>
                <a:gd name="connsiteY12" fmla="*/ 266341 h 2234837"/>
                <a:gd name="connsiteX13" fmla="*/ 257948 w 3122387"/>
                <a:gd name="connsiteY13" fmla="*/ 13 h 2234837"/>
                <a:gd name="connsiteX0" fmla="*/ 257948 w 3122387"/>
                <a:gd name="connsiteY0" fmla="*/ 13 h 2253368"/>
                <a:gd name="connsiteX1" fmla="*/ 2823543 w 3122387"/>
                <a:gd name="connsiteY1" fmla="*/ 13159 h 2253368"/>
                <a:gd name="connsiteX2" fmla="*/ 3084451 w 3122387"/>
                <a:gd name="connsiteY2" fmla="*/ 338743 h 2253368"/>
                <a:gd name="connsiteX3" fmla="*/ 3100128 w 3122387"/>
                <a:gd name="connsiteY3" fmla="*/ 1927877 h 2253368"/>
                <a:gd name="connsiteX4" fmla="*/ 2885880 w 3122387"/>
                <a:gd name="connsiteY4" fmla="*/ 2224571 h 2253368"/>
                <a:gd name="connsiteX5" fmla="*/ 1985215 w 3122387"/>
                <a:gd name="connsiteY5" fmla="*/ 2233275 h 2253368"/>
                <a:gd name="connsiteX6" fmla="*/ 1750919 w 3122387"/>
                <a:gd name="connsiteY6" fmla="*/ 2148303 h 2253368"/>
                <a:gd name="connsiteX7" fmla="*/ 1656820 w 3122387"/>
                <a:gd name="connsiteY7" fmla="*/ 1778595 h 2253368"/>
                <a:gd name="connsiteX8" fmla="*/ 1496233 w 3122387"/>
                <a:gd name="connsiteY8" fmla="*/ 1650888 h 2253368"/>
                <a:gd name="connsiteX9" fmla="*/ 856719 w 3122387"/>
                <a:gd name="connsiteY9" fmla="*/ 1643751 h 2253368"/>
                <a:gd name="connsiteX10" fmla="*/ 263140 w 3122387"/>
                <a:gd name="connsiteY10" fmla="*/ 1607139 h 2253368"/>
                <a:gd name="connsiteX11" fmla="*/ 39814 w 3122387"/>
                <a:gd name="connsiteY11" fmla="*/ 1369273 h 2253368"/>
                <a:gd name="connsiteX12" fmla="*/ 35 w 3122387"/>
                <a:gd name="connsiteY12" fmla="*/ 266341 h 2253368"/>
                <a:gd name="connsiteX13" fmla="*/ 257948 w 3122387"/>
                <a:gd name="connsiteY13" fmla="*/ 13 h 2253368"/>
                <a:gd name="connsiteX0" fmla="*/ 257948 w 3122387"/>
                <a:gd name="connsiteY0" fmla="*/ 13 h 2256225"/>
                <a:gd name="connsiteX1" fmla="*/ 2823543 w 3122387"/>
                <a:gd name="connsiteY1" fmla="*/ 13159 h 2256225"/>
                <a:gd name="connsiteX2" fmla="*/ 3084451 w 3122387"/>
                <a:gd name="connsiteY2" fmla="*/ 338743 h 2256225"/>
                <a:gd name="connsiteX3" fmla="*/ 3100128 w 3122387"/>
                <a:gd name="connsiteY3" fmla="*/ 1927877 h 2256225"/>
                <a:gd name="connsiteX4" fmla="*/ 2885880 w 3122387"/>
                <a:gd name="connsiteY4" fmla="*/ 2224571 h 2256225"/>
                <a:gd name="connsiteX5" fmla="*/ 1985215 w 3122387"/>
                <a:gd name="connsiteY5" fmla="*/ 2233275 h 2256225"/>
                <a:gd name="connsiteX6" fmla="*/ 1714220 w 3122387"/>
                <a:gd name="connsiteY6" fmla="*/ 2096077 h 2256225"/>
                <a:gd name="connsiteX7" fmla="*/ 1656820 w 3122387"/>
                <a:gd name="connsiteY7" fmla="*/ 1778595 h 2256225"/>
                <a:gd name="connsiteX8" fmla="*/ 1496233 w 3122387"/>
                <a:gd name="connsiteY8" fmla="*/ 1650888 h 2256225"/>
                <a:gd name="connsiteX9" fmla="*/ 856719 w 3122387"/>
                <a:gd name="connsiteY9" fmla="*/ 1643751 h 2256225"/>
                <a:gd name="connsiteX10" fmla="*/ 263140 w 3122387"/>
                <a:gd name="connsiteY10" fmla="*/ 1607139 h 2256225"/>
                <a:gd name="connsiteX11" fmla="*/ 39814 w 3122387"/>
                <a:gd name="connsiteY11" fmla="*/ 1369273 h 2256225"/>
                <a:gd name="connsiteX12" fmla="*/ 35 w 3122387"/>
                <a:gd name="connsiteY12" fmla="*/ 266341 h 2256225"/>
                <a:gd name="connsiteX13" fmla="*/ 257948 w 3122387"/>
                <a:gd name="connsiteY13" fmla="*/ 13 h 2256225"/>
                <a:gd name="connsiteX0" fmla="*/ 257948 w 3122387"/>
                <a:gd name="connsiteY0" fmla="*/ 13 h 2256225"/>
                <a:gd name="connsiteX1" fmla="*/ 2823543 w 3122387"/>
                <a:gd name="connsiteY1" fmla="*/ 13159 h 2256225"/>
                <a:gd name="connsiteX2" fmla="*/ 3084451 w 3122387"/>
                <a:gd name="connsiteY2" fmla="*/ 338743 h 2256225"/>
                <a:gd name="connsiteX3" fmla="*/ 3100128 w 3122387"/>
                <a:gd name="connsiteY3" fmla="*/ 1927877 h 2256225"/>
                <a:gd name="connsiteX4" fmla="*/ 2885880 w 3122387"/>
                <a:gd name="connsiteY4" fmla="*/ 2224571 h 2256225"/>
                <a:gd name="connsiteX5" fmla="*/ 1985215 w 3122387"/>
                <a:gd name="connsiteY5" fmla="*/ 2233275 h 2256225"/>
                <a:gd name="connsiteX6" fmla="*/ 1714220 w 3122387"/>
                <a:gd name="connsiteY6" fmla="*/ 2096077 h 2256225"/>
                <a:gd name="connsiteX7" fmla="*/ 1656820 w 3122387"/>
                <a:gd name="connsiteY7" fmla="*/ 1778595 h 2256225"/>
                <a:gd name="connsiteX8" fmla="*/ 1496233 w 3122387"/>
                <a:gd name="connsiteY8" fmla="*/ 1650888 h 2256225"/>
                <a:gd name="connsiteX9" fmla="*/ 856719 w 3122387"/>
                <a:gd name="connsiteY9" fmla="*/ 1643751 h 2256225"/>
                <a:gd name="connsiteX10" fmla="*/ 263140 w 3122387"/>
                <a:gd name="connsiteY10" fmla="*/ 1607139 h 2256225"/>
                <a:gd name="connsiteX11" fmla="*/ 39814 w 3122387"/>
                <a:gd name="connsiteY11" fmla="*/ 1369273 h 2256225"/>
                <a:gd name="connsiteX12" fmla="*/ 35 w 3122387"/>
                <a:gd name="connsiteY12" fmla="*/ 266341 h 2256225"/>
                <a:gd name="connsiteX13" fmla="*/ 257948 w 3122387"/>
                <a:gd name="connsiteY13" fmla="*/ 13 h 2256225"/>
                <a:gd name="connsiteX0" fmla="*/ 257948 w 3122387"/>
                <a:gd name="connsiteY0" fmla="*/ 13 h 2257745"/>
                <a:gd name="connsiteX1" fmla="*/ 2823543 w 3122387"/>
                <a:gd name="connsiteY1" fmla="*/ 13159 h 2257745"/>
                <a:gd name="connsiteX2" fmla="*/ 3084451 w 3122387"/>
                <a:gd name="connsiteY2" fmla="*/ 338743 h 2257745"/>
                <a:gd name="connsiteX3" fmla="*/ 3100128 w 3122387"/>
                <a:gd name="connsiteY3" fmla="*/ 1927877 h 2257745"/>
                <a:gd name="connsiteX4" fmla="*/ 2885880 w 3122387"/>
                <a:gd name="connsiteY4" fmla="*/ 2224571 h 2257745"/>
                <a:gd name="connsiteX5" fmla="*/ 1985215 w 3122387"/>
                <a:gd name="connsiteY5" fmla="*/ 2233275 h 2257745"/>
                <a:gd name="connsiteX6" fmla="*/ 1695871 w 3122387"/>
                <a:gd name="connsiteY6" fmla="*/ 2069964 h 2257745"/>
                <a:gd name="connsiteX7" fmla="*/ 1656820 w 3122387"/>
                <a:gd name="connsiteY7" fmla="*/ 1778595 h 2257745"/>
                <a:gd name="connsiteX8" fmla="*/ 1496233 w 3122387"/>
                <a:gd name="connsiteY8" fmla="*/ 1650888 h 2257745"/>
                <a:gd name="connsiteX9" fmla="*/ 856719 w 3122387"/>
                <a:gd name="connsiteY9" fmla="*/ 1643751 h 2257745"/>
                <a:gd name="connsiteX10" fmla="*/ 263140 w 3122387"/>
                <a:gd name="connsiteY10" fmla="*/ 1607139 h 2257745"/>
                <a:gd name="connsiteX11" fmla="*/ 39814 w 3122387"/>
                <a:gd name="connsiteY11" fmla="*/ 1369273 h 2257745"/>
                <a:gd name="connsiteX12" fmla="*/ 35 w 3122387"/>
                <a:gd name="connsiteY12" fmla="*/ 266341 h 2257745"/>
                <a:gd name="connsiteX13" fmla="*/ 257948 w 3122387"/>
                <a:gd name="connsiteY13" fmla="*/ 13 h 2257745"/>
                <a:gd name="connsiteX0" fmla="*/ 257948 w 3122387"/>
                <a:gd name="connsiteY0" fmla="*/ 13 h 2257745"/>
                <a:gd name="connsiteX1" fmla="*/ 2823543 w 3122387"/>
                <a:gd name="connsiteY1" fmla="*/ 13159 h 2257745"/>
                <a:gd name="connsiteX2" fmla="*/ 3084451 w 3122387"/>
                <a:gd name="connsiteY2" fmla="*/ 338743 h 2257745"/>
                <a:gd name="connsiteX3" fmla="*/ 3100128 w 3122387"/>
                <a:gd name="connsiteY3" fmla="*/ 1927877 h 2257745"/>
                <a:gd name="connsiteX4" fmla="*/ 2885880 w 3122387"/>
                <a:gd name="connsiteY4" fmla="*/ 2224571 h 2257745"/>
                <a:gd name="connsiteX5" fmla="*/ 1985215 w 3122387"/>
                <a:gd name="connsiteY5" fmla="*/ 2233275 h 2257745"/>
                <a:gd name="connsiteX6" fmla="*/ 1695871 w 3122387"/>
                <a:gd name="connsiteY6" fmla="*/ 2069964 h 2257745"/>
                <a:gd name="connsiteX7" fmla="*/ 1656820 w 3122387"/>
                <a:gd name="connsiteY7" fmla="*/ 1778595 h 2257745"/>
                <a:gd name="connsiteX8" fmla="*/ 1496233 w 3122387"/>
                <a:gd name="connsiteY8" fmla="*/ 1650888 h 2257745"/>
                <a:gd name="connsiteX9" fmla="*/ 856719 w 3122387"/>
                <a:gd name="connsiteY9" fmla="*/ 1643751 h 2257745"/>
                <a:gd name="connsiteX10" fmla="*/ 263140 w 3122387"/>
                <a:gd name="connsiteY10" fmla="*/ 1607139 h 2257745"/>
                <a:gd name="connsiteX11" fmla="*/ 39814 w 3122387"/>
                <a:gd name="connsiteY11" fmla="*/ 1369273 h 2257745"/>
                <a:gd name="connsiteX12" fmla="*/ 35 w 3122387"/>
                <a:gd name="connsiteY12" fmla="*/ 266341 h 2257745"/>
                <a:gd name="connsiteX13" fmla="*/ 257948 w 3122387"/>
                <a:gd name="connsiteY13" fmla="*/ 13 h 2257745"/>
                <a:gd name="connsiteX0" fmla="*/ 257948 w 3122387"/>
                <a:gd name="connsiteY0" fmla="*/ 13 h 2274264"/>
                <a:gd name="connsiteX1" fmla="*/ 2823543 w 3122387"/>
                <a:gd name="connsiteY1" fmla="*/ 13159 h 2274264"/>
                <a:gd name="connsiteX2" fmla="*/ 3084451 w 3122387"/>
                <a:gd name="connsiteY2" fmla="*/ 338743 h 2274264"/>
                <a:gd name="connsiteX3" fmla="*/ 3100128 w 3122387"/>
                <a:gd name="connsiteY3" fmla="*/ 1927877 h 2274264"/>
                <a:gd name="connsiteX4" fmla="*/ 2885880 w 3122387"/>
                <a:gd name="connsiteY4" fmla="*/ 2224571 h 2274264"/>
                <a:gd name="connsiteX5" fmla="*/ 2003565 w 3122387"/>
                <a:gd name="connsiteY5" fmla="*/ 2259388 h 2274264"/>
                <a:gd name="connsiteX6" fmla="*/ 1695871 w 3122387"/>
                <a:gd name="connsiteY6" fmla="*/ 2069964 h 2274264"/>
                <a:gd name="connsiteX7" fmla="*/ 1656820 w 3122387"/>
                <a:gd name="connsiteY7" fmla="*/ 1778595 h 2274264"/>
                <a:gd name="connsiteX8" fmla="*/ 1496233 w 3122387"/>
                <a:gd name="connsiteY8" fmla="*/ 1650888 h 2274264"/>
                <a:gd name="connsiteX9" fmla="*/ 856719 w 3122387"/>
                <a:gd name="connsiteY9" fmla="*/ 1643751 h 2274264"/>
                <a:gd name="connsiteX10" fmla="*/ 263140 w 3122387"/>
                <a:gd name="connsiteY10" fmla="*/ 1607139 h 2274264"/>
                <a:gd name="connsiteX11" fmla="*/ 39814 w 3122387"/>
                <a:gd name="connsiteY11" fmla="*/ 1369273 h 2274264"/>
                <a:gd name="connsiteX12" fmla="*/ 35 w 3122387"/>
                <a:gd name="connsiteY12" fmla="*/ 266341 h 2274264"/>
                <a:gd name="connsiteX13" fmla="*/ 257948 w 3122387"/>
                <a:gd name="connsiteY13" fmla="*/ 13 h 2274264"/>
                <a:gd name="connsiteX0" fmla="*/ 257948 w 3122387"/>
                <a:gd name="connsiteY0" fmla="*/ 13 h 2274264"/>
                <a:gd name="connsiteX1" fmla="*/ 2823543 w 3122387"/>
                <a:gd name="connsiteY1" fmla="*/ 13159 h 2274264"/>
                <a:gd name="connsiteX2" fmla="*/ 3084451 w 3122387"/>
                <a:gd name="connsiteY2" fmla="*/ 338743 h 2274264"/>
                <a:gd name="connsiteX3" fmla="*/ 3100128 w 3122387"/>
                <a:gd name="connsiteY3" fmla="*/ 1927877 h 2274264"/>
                <a:gd name="connsiteX4" fmla="*/ 2885880 w 3122387"/>
                <a:gd name="connsiteY4" fmla="*/ 2224571 h 2274264"/>
                <a:gd name="connsiteX5" fmla="*/ 2003565 w 3122387"/>
                <a:gd name="connsiteY5" fmla="*/ 2259388 h 2274264"/>
                <a:gd name="connsiteX6" fmla="*/ 1695871 w 3122387"/>
                <a:gd name="connsiteY6" fmla="*/ 2069964 h 2274264"/>
                <a:gd name="connsiteX7" fmla="*/ 1496233 w 3122387"/>
                <a:gd name="connsiteY7" fmla="*/ 1650888 h 2274264"/>
                <a:gd name="connsiteX8" fmla="*/ 856719 w 3122387"/>
                <a:gd name="connsiteY8" fmla="*/ 1643751 h 2274264"/>
                <a:gd name="connsiteX9" fmla="*/ 263140 w 3122387"/>
                <a:gd name="connsiteY9" fmla="*/ 1607139 h 2274264"/>
                <a:gd name="connsiteX10" fmla="*/ 39814 w 3122387"/>
                <a:gd name="connsiteY10" fmla="*/ 1369273 h 2274264"/>
                <a:gd name="connsiteX11" fmla="*/ 35 w 3122387"/>
                <a:gd name="connsiteY11" fmla="*/ 266341 h 2274264"/>
                <a:gd name="connsiteX12" fmla="*/ 257948 w 3122387"/>
                <a:gd name="connsiteY12" fmla="*/ 13 h 2274264"/>
                <a:gd name="connsiteX0" fmla="*/ 257948 w 3122387"/>
                <a:gd name="connsiteY0" fmla="*/ 13 h 2274264"/>
                <a:gd name="connsiteX1" fmla="*/ 2823543 w 3122387"/>
                <a:gd name="connsiteY1" fmla="*/ 13159 h 2274264"/>
                <a:gd name="connsiteX2" fmla="*/ 3084451 w 3122387"/>
                <a:gd name="connsiteY2" fmla="*/ 338743 h 2274264"/>
                <a:gd name="connsiteX3" fmla="*/ 3100128 w 3122387"/>
                <a:gd name="connsiteY3" fmla="*/ 1927877 h 2274264"/>
                <a:gd name="connsiteX4" fmla="*/ 2885880 w 3122387"/>
                <a:gd name="connsiteY4" fmla="*/ 2224571 h 2274264"/>
                <a:gd name="connsiteX5" fmla="*/ 2003565 w 3122387"/>
                <a:gd name="connsiteY5" fmla="*/ 2259388 h 2274264"/>
                <a:gd name="connsiteX6" fmla="*/ 1695871 w 3122387"/>
                <a:gd name="connsiteY6" fmla="*/ 2069964 h 2274264"/>
                <a:gd name="connsiteX7" fmla="*/ 1569632 w 3122387"/>
                <a:gd name="connsiteY7" fmla="*/ 1694410 h 2274264"/>
                <a:gd name="connsiteX8" fmla="*/ 856719 w 3122387"/>
                <a:gd name="connsiteY8" fmla="*/ 1643751 h 2274264"/>
                <a:gd name="connsiteX9" fmla="*/ 263140 w 3122387"/>
                <a:gd name="connsiteY9" fmla="*/ 1607139 h 2274264"/>
                <a:gd name="connsiteX10" fmla="*/ 39814 w 3122387"/>
                <a:gd name="connsiteY10" fmla="*/ 1369273 h 2274264"/>
                <a:gd name="connsiteX11" fmla="*/ 35 w 3122387"/>
                <a:gd name="connsiteY11" fmla="*/ 266341 h 2274264"/>
                <a:gd name="connsiteX12" fmla="*/ 257948 w 3122387"/>
                <a:gd name="connsiteY12" fmla="*/ 13 h 2274264"/>
                <a:gd name="connsiteX0" fmla="*/ 257948 w 3122387"/>
                <a:gd name="connsiteY0" fmla="*/ 13 h 2271715"/>
                <a:gd name="connsiteX1" fmla="*/ 2823543 w 3122387"/>
                <a:gd name="connsiteY1" fmla="*/ 13159 h 2271715"/>
                <a:gd name="connsiteX2" fmla="*/ 3084451 w 3122387"/>
                <a:gd name="connsiteY2" fmla="*/ 338743 h 2271715"/>
                <a:gd name="connsiteX3" fmla="*/ 3100128 w 3122387"/>
                <a:gd name="connsiteY3" fmla="*/ 1927877 h 2271715"/>
                <a:gd name="connsiteX4" fmla="*/ 2885880 w 3122387"/>
                <a:gd name="connsiteY4" fmla="*/ 2224571 h 2271715"/>
                <a:gd name="connsiteX5" fmla="*/ 2003565 w 3122387"/>
                <a:gd name="connsiteY5" fmla="*/ 2259388 h 2271715"/>
                <a:gd name="connsiteX6" fmla="*/ 1787620 w 3122387"/>
                <a:gd name="connsiteY6" fmla="*/ 2104781 h 2271715"/>
                <a:gd name="connsiteX7" fmla="*/ 1569632 w 3122387"/>
                <a:gd name="connsiteY7" fmla="*/ 1694410 h 2271715"/>
                <a:gd name="connsiteX8" fmla="*/ 856719 w 3122387"/>
                <a:gd name="connsiteY8" fmla="*/ 1643751 h 2271715"/>
                <a:gd name="connsiteX9" fmla="*/ 263140 w 3122387"/>
                <a:gd name="connsiteY9" fmla="*/ 1607139 h 2271715"/>
                <a:gd name="connsiteX10" fmla="*/ 39814 w 3122387"/>
                <a:gd name="connsiteY10" fmla="*/ 1369273 h 2271715"/>
                <a:gd name="connsiteX11" fmla="*/ 35 w 3122387"/>
                <a:gd name="connsiteY11" fmla="*/ 266341 h 2271715"/>
                <a:gd name="connsiteX12" fmla="*/ 257948 w 3122387"/>
                <a:gd name="connsiteY12" fmla="*/ 13 h 2271715"/>
                <a:gd name="connsiteX0" fmla="*/ 257948 w 3122387"/>
                <a:gd name="connsiteY0" fmla="*/ 13 h 2267913"/>
                <a:gd name="connsiteX1" fmla="*/ 2823543 w 3122387"/>
                <a:gd name="connsiteY1" fmla="*/ 13159 h 2267913"/>
                <a:gd name="connsiteX2" fmla="*/ 3084451 w 3122387"/>
                <a:gd name="connsiteY2" fmla="*/ 338743 h 2267913"/>
                <a:gd name="connsiteX3" fmla="*/ 3100128 w 3122387"/>
                <a:gd name="connsiteY3" fmla="*/ 1927877 h 2267913"/>
                <a:gd name="connsiteX4" fmla="*/ 2885880 w 3122387"/>
                <a:gd name="connsiteY4" fmla="*/ 2224571 h 2267913"/>
                <a:gd name="connsiteX5" fmla="*/ 2003565 w 3122387"/>
                <a:gd name="connsiteY5" fmla="*/ 2259388 h 2267913"/>
                <a:gd name="connsiteX6" fmla="*/ 1787620 w 3122387"/>
                <a:gd name="connsiteY6" fmla="*/ 2104781 h 2267913"/>
                <a:gd name="connsiteX7" fmla="*/ 1569632 w 3122387"/>
                <a:gd name="connsiteY7" fmla="*/ 1694410 h 2267913"/>
                <a:gd name="connsiteX8" fmla="*/ 856719 w 3122387"/>
                <a:gd name="connsiteY8" fmla="*/ 1643751 h 2267913"/>
                <a:gd name="connsiteX9" fmla="*/ 263140 w 3122387"/>
                <a:gd name="connsiteY9" fmla="*/ 1607139 h 2267913"/>
                <a:gd name="connsiteX10" fmla="*/ 39814 w 3122387"/>
                <a:gd name="connsiteY10" fmla="*/ 1369273 h 2267913"/>
                <a:gd name="connsiteX11" fmla="*/ 35 w 3122387"/>
                <a:gd name="connsiteY11" fmla="*/ 266341 h 2267913"/>
                <a:gd name="connsiteX12" fmla="*/ 257948 w 3122387"/>
                <a:gd name="connsiteY12" fmla="*/ 13 h 2267913"/>
                <a:gd name="connsiteX0" fmla="*/ 257948 w 3122387"/>
                <a:gd name="connsiteY0" fmla="*/ 13 h 2267913"/>
                <a:gd name="connsiteX1" fmla="*/ 2823543 w 3122387"/>
                <a:gd name="connsiteY1" fmla="*/ 13159 h 2267913"/>
                <a:gd name="connsiteX2" fmla="*/ 3084451 w 3122387"/>
                <a:gd name="connsiteY2" fmla="*/ 338743 h 2267913"/>
                <a:gd name="connsiteX3" fmla="*/ 3100128 w 3122387"/>
                <a:gd name="connsiteY3" fmla="*/ 1927877 h 2267913"/>
                <a:gd name="connsiteX4" fmla="*/ 2885880 w 3122387"/>
                <a:gd name="connsiteY4" fmla="*/ 2224571 h 2267913"/>
                <a:gd name="connsiteX5" fmla="*/ 2003565 w 3122387"/>
                <a:gd name="connsiteY5" fmla="*/ 2259388 h 2267913"/>
                <a:gd name="connsiteX6" fmla="*/ 1787620 w 3122387"/>
                <a:gd name="connsiteY6" fmla="*/ 2104781 h 2267913"/>
                <a:gd name="connsiteX7" fmla="*/ 1569632 w 3122387"/>
                <a:gd name="connsiteY7" fmla="*/ 1694410 h 2267913"/>
                <a:gd name="connsiteX8" fmla="*/ 856719 w 3122387"/>
                <a:gd name="connsiteY8" fmla="*/ 1643751 h 2267913"/>
                <a:gd name="connsiteX9" fmla="*/ 263140 w 3122387"/>
                <a:gd name="connsiteY9" fmla="*/ 1607139 h 2267913"/>
                <a:gd name="connsiteX10" fmla="*/ 39814 w 3122387"/>
                <a:gd name="connsiteY10" fmla="*/ 1369273 h 2267913"/>
                <a:gd name="connsiteX11" fmla="*/ 35 w 3122387"/>
                <a:gd name="connsiteY11" fmla="*/ 266341 h 2267913"/>
                <a:gd name="connsiteX12" fmla="*/ 257948 w 3122387"/>
                <a:gd name="connsiteY12" fmla="*/ 13 h 2267913"/>
                <a:gd name="connsiteX0" fmla="*/ 257948 w 3122387"/>
                <a:gd name="connsiteY0" fmla="*/ 13 h 2279383"/>
                <a:gd name="connsiteX1" fmla="*/ 2823543 w 3122387"/>
                <a:gd name="connsiteY1" fmla="*/ 13159 h 2279383"/>
                <a:gd name="connsiteX2" fmla="*/ 3084451 w 3122387"/>
                <a:gd name="connsiteY2" fmla="*/ 338743 h 2279383"/>
                <a:gd name="connsiteX3" fmla="*/ 3100128 w 3122387"/>
                <a:gd name="connsiteY3" fmla="*/ 1927877 h 2279383"/>
                <a:gd name="connsiteX4" fmla="*/ 2885880 w 3122387"/>
                <a:gd name="connsiteY4" fmla="*/ 2224571 h 2279383"/>
                <a:gd name="connsiteX5" fmla="*/ 2003565 w 3122387"/>
                <a:gd name="connsiteY5" fmla="*/ 2259388 h 2279383"/>
                <a:gd name="connsiteX6" fmla="*/ 1760095 w 3122387"/>
                <a:gd name="connsiteY6" fmla="*/ 2000329 h 2279383"/>
                <a:gd name="connsiteX7" fmla="*/ 1569632 w 3122387"/>
                <a:gd name="connsiteY7" fmla="*/ 1694410 h 2279383"/>
                <a:gd name="connsiteX8" fmla="*/ 856719 w 3122387"/>
                <a:gd name="connsiteY8" fmla="*/ 1643751 h 2279383"/>
                <a:gd name="connsiteX9" fmla="*/ 263140 w 3122387"/>
                <a:gd name="connsiteY9" fmla="*/ 1607139 h 2279383"/>
                <a:gd name="connsiteX10" fmla="*/ 39814 w 3122387"/>
                <a:gd name="connsiteY10" fmla="*/ 1369273 h 2279383"/>
                <a:gd name="connsiteX11" fmla="*/ 35 w 3122387"/>
                <a:gd name="connsiteY11" fmla="*/ 266341 h 2279383"/>
                <a:gd name="connsiteX12" fmla="*/ 257948 w 3122387"/>
                <a:gd name="connsiteY12" fmla="*/ 13 h 2279383"/>
                <a:gd name="connsiteX0" fmla="*/ 257948 w 3122387"/>
                <a:gd name="connsiteY0" fmla="*/ 13 h 2279383"/>
                <a:gd name="connsiteX1" fmla="*/ 2823543 w 3122387"/>
                <a:gd name="connsiteY1" fmla="*/ 13159 h 2279383"/>
                <a:gd name="connsiteX2" fmla="*/ 3084451 w 3122387"/>
                <a:gd name="connsiteY2" fmla="*/ 338743 h 2279383"/>
                <a:gd name="connsiteX3" fmla="*/ 3100128 w 3122387"/>
                <a:gd name="connsiteY3" fmla="*/ 1927877 h 2279383"/>
                <a:gd name="connsiteX4" fmla="*/ 2885880 w 3122387"/>
                <a:gd name="connsiteY4" fmla="*/ 2224571 h 2279383"/>
                <a:gd name="connsiteX5" fmla="*/ 2031090 w 3122387"/>
                <a:gd name="connsiteY5" fmla="*/ 2259388 h 2279383"/>
                <a:gd name="connsiteX6" fmla="*/ 1760095 w 3122387"/>
                <a:gd name="connsiteY6" fmla="*/ 2000329 h 2279383"/>
                <a:gd name="connsiteX7" fmla="*/ 1569632 w 3122387"/>
                <a:gd name="connsiteY7" fmla="*/ 1694410 h 2279383"/>
                <a:gd name="connsiteX8" fmla="*/ 856719 w 3122387"/>
                <a:gd name="connsiteY8" fmla="*/ 1643751 h 2279383"/>
                <a:gd name="connsiteX9" fmla="*/ 263140 w 3122387"/>
                <a:gd name="connsiteY9" fmla="*/ 1607139 h 2279383"/>
                <a:gd name="connsiteX10" fmla="*/ 39814 w 3122387"/>
                <a:gd name="connsiteY10" fmla="*/ 1369273 h 2279383"/>
                <a:gd name="connsiteX11" fmla="*/ 35 w 3122387"/>
                <a:gd name="connsiteY11" fmla="*/ 266341 h 2279383"/>
                <a:gd name="connsiteX12" fmla="*/ 257948 w 3122387"/>
                <a:gd name="connsiteY12" fmla="*/ 13 h 2279383"/>
                <a:gd name="connsiteX0" fmla="*/ 257948 w 3122387"/>
                <a:gd name="connsiteY0" fmla="*/ 13 h 2246159"/>
                <a:gd name="connsiteX1" fmla="*/ 2823543 w 3122387"/>
                <a:gd name="connsiteY1" fmla="*/ 13159 h 2246159"/>
                <a:gd name="connsiteX2" fmla="*/ 3084451 w 3122387"/>
                <a:gd name="connsiteY2" fmla="*/ 338743 h 2246159"/>
                <a:gd name="connsiteX3" fmla="*/ 3100128 w 3122387"/>
                <a:gd name="connsiteY3" fmla="*/ 1927877 h 2246159"/>
                <a:gd name="connsiteX4" fmla="*/ 2885880 w 3122387"/>
                <a:gd name="connsiteY4" fmla="*/ 2224571 h 2246159"/>
                <a:gd name="connsiteX5" fmla="*/ 2003565 w 3122387"/>
                <a:gd name="connsiteY5" fmla="*/ 2198458 h 2246159"/>
                <a:gd name="connsiteX6" fmla="*/ 1760095 w 3122387"/>
                <a:gd name="connsiteY6" fmla="*/ 2000329 h 2246159"/>
                <a:gd name="connsiteX7" fmla="*/ 1569632 w 3122387"/>
                <a:gd name="connsiteY7" fmla="*/ 1694410 h 2246159"/>
                <a:gd name="connsiteX8" fmla="*/ 856719 w 3122387"/>
                <a:gd name="connsiteY8" fmla="*/ 1643751 h 2246159"/>
                <a:gd name="connsiteX9" fmla="*/ 263140 w 3122387"/>
                <a:gd name="connsiteY9" fmla="*/ 1607139 h 2246159"/>
                <a:gd name="connsiteX10" fmla="*/ 39814 w 3122387"/>
                <a:gd name="connsiteY10" fmla="*/ 1369273 h 2246159"/>
                <a:gd name="connsiteX11" fmla="*/ 35 w 3122387"/>
                <a:gd name="connsiteY11" fmla="*/ 266341 h 2246159"/>
                <a:gd name="connsiteX12" fmla="*/ 257948 w 3122387"/>
                <a:gd name="connsiteY12" fmla="*/ 13 h 2246159"/>
                <a:gd name="connsiteX0" fmla="*/ 257948 w 3122387"/>
                <a:gd name="connsiteY0" fmla="*/ 13 h 2214687"/>
                <a:gd name="connsiteX1" fmla="*/ 2823543 w 3122387"/>
                <a:gd name="connsiteY1" fmla="*/ 13159 h 2214687"/>
                <a:gd name="connsiteX2" fmla="*/ 3084451 w 3122387"/>
                <a:gd name="connsiteY2" fmla="*/ 338743 h 2214687"/>
                <a:gd name="connsiteX3" fmla="*/ 3100128 w 3122387"/>
                <a:gd name="connsiteY3" fmla="*/ 1927877 h 2214687"/>
                <a:gd name="connsiteX4" fmla="*/ 2885880 w 3122387"/>
                <a:gd name="connsiteY4" fmla="*/ 2172345 h 2214687"/>
                <a:gd name="connsiteX5" fmla="*/ 2003565 w 3122387"/>
                <a:gd name="connsiteY5" fmla="*/ 2198458 h 2214687"/>
                <a:gd name="connsiteX6" fmla="*/ 1760095 w 3122387"/>
                <a:gd name="connsiteY6" fmla="*/ 2000329 h 2214687"/>
                <a:gd name="connsiteX7" fmla="*/ 1569632 w 3122387"/>
                <a:gd name="connsiteY7" fmla="*/ 1694410 h 2214687"/>
                <a:gd name="connsiteX8" fmla="*/ 856719 w 3122387"/>
                <a:gd name="connsiteY8" fmla="*/ 1643751 h 2214687"/>
                <a:gd name="connsiteX9" fmla="*/ 263140 w 3122387"/>
                <a:gd name="connsiteY9" fmla="*/ 1607139 h 2214687"/>
                <a:gd name="connsiteX10" fmla="*/ 39814 w 3122387"/>
                <a:gd name="connsiteY10" fmla="*/ 1369273 h 2214687"/>
                <a:gd name="connsiteX11" fmla="*/ 35 w 3122387"/>
                <a:gd name="connsiteY11" fmla="*/ 266341 h 2214687"/>
                <a:gd name="connsiteX12" fmla="*/ 257948 w 3122387"/>
                <a:gd name="connsiteY12" fmla="*/ 13 h 2214687"/>
                <a:gd name="connsiteX0" fmla="*/ 257948 w 3122387"/>
                <a:gd name="connsiteY0" fmla="*/ 13 h 2209181"/>
                <a:gd name="connsiteX1" fmla="*/ 2823543 w 3122387"/>
                <a:gd name="connsiteY1" fmla="*/ 13159 h 2209181"/>
                <a:gd name="connsiteX2" fmla="*/ 3084451 w 3122387"/>
                <a:gd name="connsiteY2" fmla="*/ 338743 h 2209181"/>
                <a:gd name="connsiteX3" fmla="*/ 3100128 w 3122387"/>
                <a:gd name="connsiteY3" fmla="*/ 1927877 h 2209181"/>
                <a:gd name="connsiteX4" fmla="*/ 2885880 w 3122387"/>
                <a:gd name="connsiteY4" fmla="*/ 2172345 h 2209181"/>
                <a:gd name="connsiteX5" fmla="*/ 2003565 w 3122387"/>
                <a:gd name="connsiteY5" fmla="*/ 2198458 h 2209181"/>
                <a:gd name="connsiteX6" fmla="*/ 1760095 w 3122387"/>
                <a:gd name="connsiteY6" fmla="*/ 2000329 h 2209181"/>
                <a:gd name="connsiteX7" fmla="*/ 1569632 w 3122387"/>
                <a:gd name="connsiteY7" fmla="*/ 1694410 h 2209181"/>
                <a:gd name="connsiteX8" fmla="*/ 856719 w 3122387"/>
                <a:gd name="connsiteY8" fmla="*/ 1643751 h 2209181"/>
                <a:gd name="connsiteX9" fmla="*/ 263140 w 3122387"/>
                <a:gd name="connsiteY9" fmla="*/ 1607139 h 2209181"/>
                <a:gd name="connsiteX10" fmla="*/ 39814 w 3122387"/>
                <a:gd name="connsiteY10" fmla="*/ 1369273 h 2209181"/>
                <a:gd name="connsiteX11" fmla="*/ 35 w 3122387"/>
                <a:gd name="connsiteY11" fmla="*/ 266341 h 2209181"/>
                <a:gd name="connsiteX12" fmla="*/ 257948 w 3122387"/>
                <a:gd name="connsiteY12" fmla="*/ 13 h 2209181"/>
                <a:gd name="connsiteX0" fmla="*/ 257948 w 3128818"/>
                <a:gd name="connsiteY0" fmla="*/ 13 h 2222862"/>
                <a:gd name="connsiteX1" fmla="*/ 2823543 w 3128818"/>
                <a:gd name="connsiteY1" fmla="*/ 13159 h 2222862"/>
                <a:gd name="connsiteX2" fmla="*/ 3084451 w 3128818"/>
                <a:gd name="connsiteY2" fmla="*/ 338743 h 2222862"/>
                <a:gd name="connsiteX3" fmla="*/ 3100128 w 3128818"/>
                <a:gd name="connsiteY3" fmla="*/ 1927877 h 2222862"/>
                <a:gd name="connsiteX4" fmla="*/ 2794131 w 3128818"/>
                <a:gd name="connsiteY4" fmla="*/ 2207162 h 2222862"/>
                <a:gd name="connsiteX5" fmla="*/ 2003565 w 3128818"/>
                <a:gd name="connsiteY5" fmla="*/ 2198458 h 2222862"/>
                <a:gd name="connsiteX6" fmla="*/ 1760095 w 3128818"/>
                <a:gd name="connsiteY6" fmla="*/ 2000329 h 2222862"/>
                <a:gd name="connsiteX7" fmla="*/ 1569632 w 3128818"/>
                <a:gd name="connsiteY7" fmla="*/ 1694410 h 2222862"/>
                <a:gd name="connsiteX8" fmla="*/ 856719 w 3128818"/>
                <a:gd name="connsiteY8" fmla="*/ 1643751 h 2222862"/>
                <a:gd name="connsiteX9" fmla="*/ 263140 w 3128818"/>
                <a:gd name="connsiteY9" fmla="*/ 1607139 h 2222862"/>
                <a:gd name="connsiteX10" fmla="*/ 39814 w 3128818"/>
                <a:gd name="connsiteY10" fmla="*/ 1369273 h 2222862"/>
                <a:gd name="connsiteX11" fmla="*/ 35 w 3128818"/>
                <a:gd name="connsiteY11" fmla="*/ 266341 h 2222862"/>
                <a:gd name="connsiteX12" fmla="*/ 257948 w 3128818"/>
                <a:gd name="connsiteY12" fmla="*/ 13 h 2222862"/>
                <a:gd name="connsiteX0" fmla="*/ 257948 w 3128818"/>
                <a:gd name="connsiteY0" fmla="*/ 13 h 2222862"/>
                <a:gd name="connsiteX1" fmla="*/ 2823543 w 3128818"/>
                <a:gd name="connsiteY1" fmla="*/ 13159 h 2222862"/>
                <a:gd name="connsiteX2" fmla="*/ 3084451 w 3128818"/>
                <a:gd name="connsiteY2" fmla="*/ 338743 h 2222862"/>
                <a:gd name="connsiteX3" fmla="*/ 3100128 w 3128818"/>
                <a:gd name="connsiteY3" fmla="*/ 1927877 h 2222862"/>
                <a:gd name="connsiteX4" fmla="*/ 2794131 w 3128818"/>
                <a:gd name="connsiteY4" fmla="*/ 2207162 h 2222862"/>
                <a:gd name="connsiteX5" fmla="*/ 2003565 w 3128818"/>
                <a:gd name="connsiteY5" fmla="*/ 2198458 h 2222862"/>
                <a:gd name="connsiteX6" fmla="*/ 1760095 w 3128818"/>
                <a:gd name="connsiteY6" fmla="*/ 2000329 h 2222862"/>
                <a:gd name="connsiteX7" fmla="*/ 1569632 w 3128818"/>
                <a:gd name="connsiteY7" fmla="*/ 1694410 h 2222862"/>
                <a:gd name="connsiteX8" fmla="*/ 856719 w 3128818"/>
                <a:gd name="connsiteY8" fmla="*/ 1643751 h 2222862"/>
                <a:gd name="connsiteX9" fmla="*/ 263140 w 3128818"/>
                <a:gd name="connsiteY9" fmla="*/ 1607139 h 2222862"/>
                <a:gd name="connsiteX10" fmla="*/ 39814 w 3128818"/>
                <a:gd name="connsiteY10" fmla="*/ 1369273 h 2222862"/>
                <a:gd name="connsiteX11" fmla="*/ 35 w 3128818"/>
                <a:gd name="connsiteY11" fmla="*/ 266341 h 2222862"/>
                <a:gd name="connsiteX12" fmla="*/ 257948 w 3128818"/>
                <a:gd name="connsiteY12" fmla="*/ 13 h 2222862"/>
                <a:gd name="connsiteX0" fmla="*/ 280592 w 3151462"/>
                <a:gd name="connsiteY0" fmla="*/ 16615 h 2239464"/>
                <a:gd name="connsiteX1" fmla="*/ 2846187 w 3151462"/>
                <a:gd name="connsiteY1" fmla="*/ 29761 h 2239464"/>
                <a:gd name="connsiteX2" fmla="*/ 3107095 w 3151462"/>
                <a:gd name="connsiteY2" fmla="*/ 355345 h 2239464"/>
                <a:gd name="connsiteX3" fmla="*/ 3122772 w 3151462"/>
                <a:gd name="connsiteY3" fmla="*/ 1944479 h 2239464"/>
                <a:gd name="connsiteX4" fmla="*/ 2816775 w 3151462"/>
                <a:gd name="connsiteY4" fmla="*/ 2223764 h 2239464"/>
                <a:gd name="connsiteX5" fmla="*/ 2026209 w 3151462"/>
                <a:gd name="connsiteY5" fmla="*/ 2215060 h 2239464"/>
                <a:gd name="connsiteX6" fmla="*/ 1782739 w 3151462"/>
                <a:gd name="connsiteY6" fmla="*/ 2016931 h 2239464"/>
                <a:gd name="connsiteX7" fmla="*/ 1592276 w 3151462"/>
                <a:gd name="connsiteY7" fmla="*/ 1711012 h 2239464"/>
                <a:gd name="connsiteX8" fmla="*/ 879363 w 3151462"/>
                <a:gd name="connsiteY8" fmla="*/ 1660353 h 2239464"/>
                <a:gd name="connsiteX9" fmla="*/ 285784 w 3151462"/>
                <a:gd name="connsiteY9" fmla="*/ 1623741 h 2239464"/>
                <a:gd name="connsiteX10" fmla="*/ 62458 w 3151462"/>
                <a:gd name="connsiteY10" fmla="*/ 1385875 h 2239464"/>
                <a:gd name="connsiteX11" fmla="*/ 68553 w 3151462"/>
                <a:gd name="connsiteY11" fmla="*/ 282943 h 2239464"/>
                <a:gd name="connsiteX12" fmla="*/ 280592 w 3151462"/>
                <a:gd name="connsiteY12" fmla="*/ 16615 h 2239464"/>
                <a:gd name="connsiteX0" fmla="*/ 235730 w 3106600"/>
                <a:gd name="connsiteY0" fmla="*/ 1905 h 2224754"/>
                <a:gd name="connsiteX1" fmla="*/ 2801325 w 3106600"/>
                <a:gd name="connsiteY1" fmla="*/ 15051 h 2224754"/>
                <a:gd name="connsiteX2" fmla="*/ 3062233 w 3106600"/>
                <a:gd name="connsiteY2" fmla="*/ 340635 h 2224754"/>
                <a:gd name="connsiteX3" fmla="*/ 3077910 w 3106600"/>
                <a:gd name="connsiteY3" fmla="*/ 1929769 h 2224754"/>
                <a:gd name="connsiteX4" fmla="*/ 2771913 w 3106600"/>
                <a:gd name="connsiteY4" fmla="*/ 2209054 h 2224754"/>
                <a:gd name="connsiteX5" fmla="*/ 1981347 w 3106600"/>
                <a:gd name="connsiteY5" fmla="*/ 2200350 h 2224754"/>
                <a:gd name="connsiteX6" fmla="*/ 1737877 w 3106600"/>
                <a:gd name="connsiteY6" fmla="*/ 2002221 h 2224754"/>
                <a:gd name="connsiteX7" fmla="*/ 1547414 w 3106600"/>
                <a:gd name="connsiteY7" fmla="*/ 1696302 h 2224754"/>
                <a:gd name="connsiteX8" fmla="*/ 834501 w 3106600"/>
                <a:gd name="connsiteY8" fmla="*/ 1645643 h 2224754"/>
                <a:gd name="connsiteX9" fmla="*/ 240922 w 3106600"/>
                <a:gd name="connsiteY9" fmla="*/ 1609031 h 2224754"/>
                <a:gd name="connsiteX10" fmla="*/ 17596 w 3106600"/>
                <a:gd name="connsiteY10" fmla="*/ 1371165 h 2224754"/>
                <a:gd name="connsiteX11" fmla="*/ 23691 w 3106600"/>
                <a:gd name="connsiteY11" fmla="*/ 268233 h 2224754"/>
                <a:gd name="connsiteX12" fmla="*/ 235730 w 3106600"/>
                <a:gd name="connsiteY12" fmla="*/ 1905 h 2224754"/>
                <a:gd name="connsiteX0" fmla="*/ 235730 w 3106600"/>
                <a:gd name="connsiteY0" fmla="*/ 1893 h 2224742"/>
                <a:gd name="connsiteX1" fmla="*/ 2801325 w 3106600"/>
                <a:gd name="connsiteY1" fmla="*/ 15039 h 2224742"/>
                <a:gd name="connsiteX2" fmla="*/ 3062233 w 3106600"/>
                <a:gd name="connsiteY2" fmla="*/ 340623 h 2224742"/>
                <a:gd name="connsiteX3" fmla="*/ 3077910 w 3106600"/>
                <a:gd name="connsiteY3" fmla="*/ 1929757 h 2224742"/>
                <a:gd name="connsiteX4" fmla="*/ 2771913 w 3106600"/>
                <a:gd name="connsiteY4" fmla="*/ 2209042 h 2224742"/>
                <a:gd name="connsiteX5" fmla="*/ 1981347 w 3106600"/>
                <a:gd name="connsiteY5" fmla="*/ 2200338 h 2224742"/>
                <a:gd name="connsiteX6" fmla="*/ 1737877 w 3106600"/>
                <a:gd name="connsiteY6" fmla="*/ 2002209 h 2224742"/>
                <a:gd name="connsiteX7" fmla="*/ 1547414 w 3106600"/>
                <a:gd name="connsiteY7" fmla="*/ 1696290 h 2224742"/>
                <a:gd name="connsiteX8" fmla="*/ 834501 w 3106600"/>
                <a:gd name="connsiteY8" fmla="*/ 1645631 h 2224742"/>
                <a:gd name="connsiteX9" fmla="*/ 240922 w 3106600"/>
                <a:gd name="connsiteY9" fmla="*/ 1609019 h 2224742"/>
                <a:gd name="connsiteX10" fmla="*/ 17596 w 3106600"/>
                <a:gd name="connsiteY10" fmla="*/ 1371153 h 2224742"/>
                <a:gd name="connsiteX11" fmla="*/ 23691 w 3106600"/>
                <a:gd name="connsiteY11" fmla="*/ 268221 h 2224742"/>
                <a:gd name="connsiteX12" fmla="*/ 235730 w 3106600"/>
                <a:gd name="connsiteY12" fmla="*/ 1893 h 2224742"/>
                <a:gd name="connsiteX0" fmla="*/ 235730 w 3097638"/>
                <a:gd name="connsiteY0" fmla="*/ 1893 h 2224742"/>
                <a:gd name="connsiteX1" fmla="*/ 2801325 w 3097638"/>
                <a:gd name="connsiteY1" fmla="*/ 15039 h 2224742"/>
                <a:gd name="connsiteX2" fmla="*/ 3062233 w 3097638"/>
                <a:gd name="connsiteY2" fmla="*/ 340623 h 2224742"/>
                <a:gd name="connsiteX3" fmla="*/ 3077910 w 3097638"/>
                <a:gd name="connsiteY3" fmla="*/ 1929757 h 2224742"/>
                <a:gd name="connsiteX4" fmla="*/ 2771913 w 3097638"/>
                <a:gd name="connsiteY4" fmla="*/ 2209042 h 2224742"/>
                <a:gd name="connsiteX5" fmla="*/ 1981347 w 3097638"/>
                <a:gd name="connsiteY5" fmla="*/ 2200338 h 2224742"/>
                <a:gd name="connsiteX6" fmla="*/ 1737877 w 3097638"/>
                <a:gd name="connsiteY6" fmla="*/ 2002209 h 2224742"/>
                <a:gd name="connsiteX7" fmla="*/ 1547414 w 3097638"/>
                <a:gd name="connsiteY7" fmla="*/ 1696290 h 2224742"/>
                <a:gd name="connsiteX8" fmla="*/ 834501 w 3097638"/>
                <a:gd name="connsiteY8" fmla="*/ 1645631 h 2224742"/>
                <a:gd name="connsiteX9" fmla="*/ 240922 w 3097638"/>
                <a:gd name="connsiteY9" fmla="*/ 1609019 h 2224742"/>
                <a:gd name="connsiteX10" fmla="*/ 17596 w 3097638"/>
                <a:gd name="connsiteY10" fmla="*/ 1371153 h 2224742"/>
                <a:gd name="connsiteX11" fmla="*/ 23691 w 3097638"/>
                <a:gd name="connsiteY11" fmla="*/ 268221 h 2224742"/>
                <a:gd name="connsiteX12" fmla="*/ 235730 w 3097638"/>
                <a:gd name="connsiteY12" fmla="*/ 1893 h 2224742"/>
                <a:gd name="connsiteX0" fmla="*/ 235730 w 3097638"/>
                <a:gd name="connsiteY0" fmla="*/ 2892 h 2225741"/>
                <a:gd name="connsiteX1" fmla="*/ 2801325 w 3097638"/>
                <a:gd name="connsiteY1" fmla="*/ 16038 h 2225741"/>
                <a:gd name="connsiteX2" fmla="*/ 3062233 w 3097638"/>
                <a:gd name="connsiteY2" fmla="*/ 341622 h 2225741"/>
                <a:gd name="connsiteX3" fmla="*/ 3077910 w 3097638"/>
                <a:gd name="connsiteY3" fmla="*/ 1930756 h 2225741"/>
                <a:gd name="connsiteX4" fmla="*/ 2771913 w 3097638"/>
                <a:gd name="connsiteY4" fmla="*/ 2210041 h 2225741"/>
                <a:gd name="connsiteX5" fmla="*/ 1981347 w 3097638"/>
                <a:gd name="connsiteY5" fmla="*/ 2201337 h 2225741"/>
                <a:gd name="connsiteX6" fmla="*/ 1737877 w 3097638"/>
                <a:gd name="connsiteY6" fmla="*/ 2003208 h 2225741"/>
                <a:gd name="connsiteX7" fmla="*/ 1547414 w 3097638"/>
                <a:gd name="connsiteY7" fmla="*/ 1697289 h 2225741"/>
                <a:gd name="connsiteX8" fmla="*/ 834501 w 3097638"/>
                <a:gd name="connsiteY8" fmla="*/ 1646630 h 2225741"/>
                <a:gd name="connsiteX9" fmla="*/ 240922 w 3097638"/>
                <a:gd name="connsiteY9" fmla="*/ 1610018 h 2225741"/>
                <a:gd name="connsiteX10" fmla="*/ 17596 w 3097638"/>
                <a:gd name="connsiteY10" fmla="*/ 1372152 h 2225741"/>
                <a:gd name="connsiteX11" fmla="*/ 23691 w 3097638"/>
                <a:gd name="connsiteY11" fmla="*/ 269220 h 2225741"/>
                <a:gd name="connsiteX12" fmla="*/ 235730 w 3097638"/>
                <a:gd name="connsiteY12" fmla="*/ 2892 h 2225741"/>
                <a:gd name="connsiteX0" fmla="*/ 235730 w 3098312"/>
                <a:gd name="connsiteY0" fmla="*/ 2892 h 2889451"/>
                <a:gd name="connsiteX1" fmla="*/ 2801325 w 3098312"/>
                <a:gd name="connsiteY1" fmla="*/ 16038 h 2889451"/>
                <a:gd name="connsiteX2" fmla="*/ 3062233 w 3098312"/>
                <a:gd name="connsiteY2" fmla="*/ 341622 h 2889451"/>
                <a:gd name="connsiteX3" fmla="*/ 3077910 w 3098312"/>
                <a:gd name="connsiteY3" fmla="*/ 1930756 h 2889451"/>
                <a:gd name="connsiteX4" fmla="*/ 2762738 w 3098312"/>
                <a:gd name="connsiteY4" fmla="*/ 2888979 h 2889451"/>
                <a:gd name="connsiteX5" fmla="*/ 1981347 w 3098312"/>
                <a:gd name="connsiteY5" fmla="*/ 2201337 h 2889451"/>
                <a:gd name="connsiteX6" fmla="*/ 1737877 w 3098312"/>
                <a:gd name="connsiteY6" fmla="*/ 2003208 h 2889451"/>
                <a:gd name="connsiteX7" fmla="*/ 1547414 w 3098312"/>
                <a:gd name="connsiteY7" fmla="*/ 1697289 h 2889451"/>
                <a:gd name="connsiteX8" fmla="*/ 834501 w 3098312"/>
                <a:gd name="connsiteY8" fmla="*/ 1646630 h 2889451"/>
                <a:gd name="connsiteX9" fmla="*/ 240922 w 3098312"/>
                <a:gd name="connsiteY9" fmla="*/ 1610018 h 2889451"/>
                <a:gd name="connsiteX10" fmla="*/ 17596 w 3098312"/>
                <a:gd name="connsiteY10" fmla="*/ 1372152 h 2889451"/>
                <a:gd name="connsiteX11" fmla="*/ 23691 w 3098312"/>
                <a:gd name="connsiteY11" fmla="*/ 269220 h 2889451"/>
                <a:gd name="connsiteX12" fmla="*/ 235730 w 3098312"/>
                <a:gd name="connsiteY12" fmla="*/ 2892 h 2889451"/>
                <a:gd name="connsiteX0" fmla="*/ 235730 w 3098312"/>
                <a:gd name="connsiteY0" fmla="*/ 2892 h 2995029"/>
                <a:gd name="connsiteX1" fmla="*/ 2801325 w 3098312"/>
                <a:gd name="connsiteY1" fmla="*/ 16038 h 2995029"/>
                <a:gd name="connsiteX2" fmla="*/ 3062233 w 3098312"/>
                <a:gd name="connsiteY2" fmla="*/ 341622 h 2995029"/>
                <a:gd name="connsiteX3" fmla="*/ 3077910 w 3098312"/>
                <a:gd name="connsiteY3" fmla="*/ 1930756 h 2995029"/>
                <a:gd name="connsiteX4" fmla="*/ 2762738 w 3098312"/>
                <a:gd name="connsiteY4" fmla="*/ 2888979 h 2995029"/>
                <a:gd name="connsiteX5" fmla="*/ 1944648 w 3098312"/>
                <a:gd name="connsiteY5" fmla="*/ 2871571 h 2995029"/>
                <a:gd name="connsiteX6" fmla="*/ 1737877 w 3098312"/>
                <a:gd name="connsiteY6" fmla="*/ 2003208 h 2995029"/>
                <a:gd name="connsiteX7" fmla="*/ 1547414 w 3098312"/>
                <a:gd name="connsiteY7" fmla="*/ 1697289 h 2995029"/>
                <a:gd name="connsiteX8" fmla="*/ 834501 w 3098312"/>
                <a:gd name="connsiteY8" fmla="*/ 1646630 h 2995029"/>
                <a:gd name="connsiteX9" fmla="*/ 240922 w 3098312"/>
                <a:gd name="connsiteY9" fmla="*/ 1610018 h 2995029"/>
                <a:gd name="connsiteX10" fmla="*/ 17596 w 3098312"/>
                <a:gd name="connsiteY10" fmla="*/ 1372152 h 2995029"/>
                <a:gd name="connsiteX11" fmla="*/ 23691 w 3098312"/>
                <a:gd name="connsiteY11" fmla="*/ 269220 h 2995029"/>
                <a:gd name="connsiteX12" fmla="*/ 235730 w 3098312"/>
                <a:gd name="connsiteY12" fmla="*/ 2892 h 2995029"/>
                <a:gd name="connsiteX0" fmla="*/ 235730 w 3098312"/>
                <a:gd name="connsiteY0" fmla="*/ 2892 h 2952660"/>
                <a:gd name="connsiteX1" fmla="*/ 2801325 w 3098312"/>
                <a:gd name="connsiteY1" fmla="*/ 16038 h 2952660"/>
                <a:gd name="connsiteX2" fmla="*/ 3062233 w 3098312"/>
                <a:gd name="connsiteY2" fmla="*/ 341622 h 2952660"/>
                <a:gd name="connsiteX3" fmla="*/ 3077910 w 3098312"/>
                <a:gd name="connsiteY3" fmla="*/ 1930756 h 2952660"/>
                <a:gd name="connsiteX4" fmla="*/ 2762738 w 3098312"/>
                <a:gd name="connsiteY4" fmla="*/ 2888979 h 2952660"/>
                <a:gd name="connsiteX5" fmla="*/ 1944648 w 3098312"/>
                <a:gd name="connsiteY5" fmla="*/ 2871571 h 2952660"/>
                <a:gd name="connsiteX6" fmla="*/ 1737877 w 3098312"/>
                <a:gd name="connsiteY6" fmla="*/ 2003208 h 2952660"/>
                <a:gd name="connsiteX7" fmla="*/ 1547414 w 3098312"/>
                <a:gd name="connsiteY7" fmla="*/ 1697289 h 2952660"/>
                <a:gd name="connsiteX8" fmla="*/ 834501 w 3098312"/>
                <a:gd name="connsiteY8" fmla="*/ 1646630 h 2952660"/>
                <a:gd name="connsiteX9" fmla="*/ 240922 w 3098312"/>
                <a:gd name="connsiteY9" fmla="*/ 1610018 h 2952660"/>
                <a:gd name="connsiteX10" fmla="*/ 17596 w 3098312"/>
                <a:gd name="connsiteY10" fmla="*/ 1372152 h 2952660"/>
                <a:gd name="connsiteX11" fmla="*/ 23691 w 3098312"/>
                <a:gd name="connsiteY11" fmla="*/ 269220 h 2952660"/>
                <a:gd name="connsiteX12" fmla="*/ 235730 w 3098312"/>
                <a:gd name="connsiteY12" fmla="*/ 2892 h 2952660"/>
                <a:gd name="connsiteX0" fmla="*/ 235730 w 3098312"/>
                <a:gd name="connsiteY0" fmla="*/ 2892 h 2963859"/>
                <a:gd name="connsiteX1" fmla="*/ 2801325 w 3098312"/>
                <a:gd name="connsiteY1" fmla="*/ 16038 h 2963859"/>
                <a:gd name="connsiteX2" fmla="*/ 3062233 w 3098312"/>
                <a:gd name="connsiteY2" fmla="*/ 341622 h 2963859"/>
                <a:gd name="connsiteX3" fmla="*/ 3077910 w 3098312"/>
                <a:gd name="connsiteY3" fmla="*/ 1930756 h 2963859"/>
                <a:gd name="connsiteX4" fmla="*/ 2762738 w 3098312"/>
                <a:gd name="connsiteY4" fmla="*/ 2888979 h 2963859"/>
                <a:gd name="connsiteX5" fmla="*/ 2036398 w 3098312"/>
                <a:gd name="connsiteY5" fmla="*/ 2906389 h 2963859"/>
                <a:gd name="connsiteX6" fmla="*/ 1737877 w 3098312"/>
                <a:gd name="connsiteY6" fmla="*/ 2003208 h 2963859"/>
                <a:gd name="connsiteX7" fmla="*/ 1547414 w 3098312"/>
                <a:gd name="connsiteY7" fmla="*/ 1697289 h 2963859"/>
                <a:gd name="connsiteX8" fmla="*/ 834501 w 3098312"/>
                <a:gd name="connsiteY8" fmla="*/ 1646630 h 2963859"/>
                <a:gd name="connsiteX9" fmla="*/ 240922 w 3098312"/>
                <a:gd name="connsiteY9" fmla="*/ 1610018 h 2963859"/>
                <a:gd name="connsiteX10" fmla="*/ 17596 w 3098312"/>
                <a:gd name="connsiteY10" fmla="*/ 1372152 h 2963859"/>
                <a:gd name="connsiteX11" fmla="*/ 23691 w 3098312"/>
                <a:gd name="connsiteY11" fmla="*/ 269220 h 2963859"/>
                <a:gd name="connsiteX12" fmla="*/ 235730 w 3098312"/>
                <a:gd name="connsiteY12" fmla="*/ 2892 h 2963859"/>
                <a:gd name="connsiteX0" fmla="*/ 235730 w 3098312"/>
                <a:gd name="connsiteY0" fmla="*/ 2892 h 2980015"/>
                <a:gd name="connsiteX1" fmla="*/ 2801325 w 3098312"/>
                <a:gd name="connsiteY1" fmla="*/ 16038 h 2980015"/>
                <a:gd name="connsiteX2" fmla="*/ 3062233 w 3098312"/>
                <a:gd name="connsiteY2" fmla="*/ 341622 h 2980015"/>
                <a:gd name="connsiteX3" fmla="*/ 3077910 w 3098312"/>
                <a:gd name="connsiteY3" fmla="*/ 1930756 h 2980015"/>
                <a:gd name="connsiteX4" fmla="*/ 2762738 w 3098312"/>
                <a:gd name="connsiteY4" fmla="*/ 2888979 h 2980015"/>
                <a:gd name="connsiteX5" fmla="*/ 2036398 w 3098312"/>
                <a:gd name="connsiteY5" fmla="*/ 2906389 h 2980015"/>
                <a:gd name="connsiteX6" fmla="*/ 1829626 w 3098312"/>
                <a:gd name="connsiteY6" fmla="*/ 2586398 h 2980015"/>
                <a:gd name="connsiteX7" fmla="*/ 1547414 w 3098312"/>
                <a:gd name="connsiteY7" fmla="*/ 1697289 h 2980015"/>
                <a:gd name="connsiteX8" fmla="*/ 834501 w 3098312"/>
                <a:gd name="connsiteY8" fmla="*/ 1646630 h 2980015"/>
                <a:gd name="connsiteX9" fmla="*/ 240922 w 3098312"/>
                <a:gd name="connsiteY9" fmla="*/ 1610018 h 2980015"/>
                <a:gd name="connsiteX10" fmla="*/ 17596 w 3098312"/>
                <a:gd name="connsiteY10" fmla="*/ 1372152 h 2980015"/>
                <a:gd name="connsiteX11" fmla="*/ 23691 w 3098312"/>
                <a:gd name="connsiteY11" fmla="*/ 269220 h 2980015"/>
                <a:gd name="connsiteX12" fmla="*/ 235730 w 3098312"/>
                <a:gd name="connsiteY12" fmla="*/ 2892 h 2980015"/>
                <a:gd name="connsiteX0" fmla="*/ 235730 w 3098312"/>
                <a:gd name="connsiteY0" fmla="*/ 2892 h 2980015"/>
                <a:gd name="connsiteX1" fmla="*/ 2801325 w 3098312"/>
                <a:gd name="connsiteY1" fmla="*/ 16038 h 2980015"/>
                <a:gd name="connsiteX2" fmla="*/ 3062233 w 3098312"/>
                <a:gd name="connsiteY2" fmla="*/ 341622 h 2980015"/>
                <a:gd name="connsiteX3" fmla="*/ 3077910 w 3098312"/>
                <a:gd name="connsiteY3" fmla="*/ 1930756 h 2980015"/>
                <a:gd name="connsiteX4" fmla="*/ 2762738 w 3098312"/>
                <a:gd name="connsiteY4" fmla="*/ 2888979 h 2980015"/>
                <a:gd name="connsiteX5" fmla="*/ 2036398 w 3098312"/>
                <a:gd name="connsiteY5" fmla="*/ 2906389 h 2980015"/>
                <a:gd name="connsiteX6" fmla="*/ 1829626 w 3098312"/>
                <a:gd name="connsiteY6" fmla="*/ 2586398 h 2980015"/>
                <a:gd name="connsiteX7" fmla="*/ 1547414 w 3098312"/>
                <a:gd name="connsiteY7" fmla="*/ 1697289 h 2980015"/>
                <a:gd name="connsiteX8" fmla="*/ 834501 w 3098312"/>
                <a:gd name="connsiteY8" fmla="*/ 1646630 h 2980015"/>
                <a:gd name="connsiteX9" fmla="*/ 240922 w 3098312"/>
                <a:gd name="connsiteY9" fmla="*/ 1610018 h 2980015"/>
                <a:gd name="connsiteX10" fmla="*/ 17596 w 3098312"/>
                <a:gd name="connsiteY10" fmla="*/ 1372152 h 2980015"/>
                <a:gd name="connsiteX11" fmla="*/ 23691 w 3098312"/>
                <a:gd name="connsiteY11" fmla="*/ 269220 h 2980015"/>
                <a:gd name="connsiteX12" fmla="*/ 235730 w 3098312"/>
                <a:gd name="connsiteY12" fmla="*/ 2892 h 2980015"/>
                <a:gd name="connsiteX0" fmla="*/ 235730 w 3098312"/>
                <a:gd name="connsiteY0" fmla="*/ 2892 h 3006949"/>
                <a:gd name="connsiteX1" fmla="*/ 2801325 w 3098312"/>
                <a:gd name="connsiteY1" fmla="*/ 16038 h 3006949"/>
                <a:gd name="connsiteX2" fmla="*/ 3062233 w 3098312"/>
                <a:gd name="connsiteY2" fmla="*/ 341622 h 3006949"/>
                <a:gd name="connsiteX3" fmla="*/ 3077910 w 3098312"/>
                <a:gd name="connsiteY3" fmla="*/ 1930756 h 3006949"/>
                <a:gd name="connsiteX4" fmla="*/ 2762738 w 3098312"/>
                <a:gd name="connsiteY4" fmla="*/ 2888979 h 3006949"/>
                <a:gd name="connsiteX5" fmla="*/ 2036398 w 3098312"/>
                <a:gd name="connsiteY5" fmla="*/ 2906389 h 3006949"/>
                <a:gd name="connsiteX6" fmla="*/ 1728702 w 3098312"/>
                <a:gd name="connsiteY6" fmla="*/ 2116365 h 3006949"/>
                <a:gd name="connsiteX7" fmla="*/ 1547414 w 3098312"/>
                <a:gd name="connsiteY7" fmla="*/ 1697289 h 3006949"/>
                <a:gd name="connsiteX8" fmla="*/ 834501 w 3098312"/>
                <a:gd name="connsiteY8" fmla="*/ 1646630 h 3006949"/>
                <a:gd name="connsiteX9" fmla="*/ 240922 w 3098312"/>
                <a:gd name="connsiteY9" fmla="*/ 1610018 h 3006949"/>
                <a:gd name="connsiteX10" fmla="*/ 17596 w 3098312"/>
                <a:gd name="connsiteY10" fmla="*/ 1372152 h 3006949"/>
                <a:gd name="connsiteX11" fmla="*/ 23691 w 3098312"/>
                <a:gd name="connsiteY11" fmla="*/ 269220 h 3006949"/>
                <a:gd name="connsiteX12" fmla="*/ 235730 w 3098312"/>
                <a:gd name="connsiteY12" fmla="*/ 2892 h 3006949"/>
                <a:gd name="connsiteX0" fmla="*/ 235730 w 3094272"/>
                <a:gd name="connsiteY0" fmla="*/ 2892 h 3002146"/>
                <a:gd name="connsiteX1" fmla="*/ 2801325 w 3094272"/>
                <a:gd name="connsiteY1" fmla="*/ 16038 h 3002146"/>
                <a:gd name="connsiteX2" fmla="*/ 3062233 w 3094272"/>
                <a:gd name="connsiteY2" fmla="*/ 341622 h 3002146"/>
                <a:gd name="connsiteX3" fmla="*/ 3077910 w 3094272"/>
                <a:gd name="connsiteY3" fmla="*/ 1930756 h 3002146"/>
                <a:gd name="connsiteX4" fmla="*/ 2817788 w 3094272"/>
                <a:gd name="connsiteY4" fmla="*/ 2880275 h 3002146"/>
                <a:gd name="connsiteX5" fmla="*/ 2036398 w 3094272"/>
                <a:gd name="connsiteY5" fmla="*/ 2906389 h 3002146"/>
                <a:gd name="connsiteX6" fmla="*/ 1728702 w 3094272"/>
                <a:gd name="connsiteY6" fmla="*/ 2116365 h 3002146"/>
                <a:gd name="connsiteX7" fmla="*/ 1547414 w 3094272"/>
                <a:gd name="connsiteY7" fmla="*/ 1697289 h 3002146"/>
                <a:gd name="connsiteX8" fmla="*/ 834501 w 3094272"/>
                <a:gd name="connsiteY8" fmla="*/ 1646630 h 3002146"/>
                <a:gd name="connsiteX9" fmla="*/ 240922 w 3094272"/>
                <a:gd name="connsiteY9" fmla="*/ 1610018 h 3002146"/>
                <a:gd name="connsiteX10" fmla="*/ 17596 w 3094272"/>
                <a:gd name="connsiteY10" fmla="*/ 1372152 h 3002146"/>
                <a:gd name="connsiteX11" fmla="*/ 23691 w 3094272"/>
                <a:gd name="connsiteY11" fmla="*/ 269220 h 3002146"/>
                <a:gd name="connsiteX12" fmla="*/ 235730 w 3094272"/>
                <a:gd name="connsiteY12" fmla="*/ 2892 h 3002146"/>
                <a:gd name="connsiteX0" fmla="*/ 235730 w 3094272"/>
                <a:gd name="connsiteY0" fmla="*/ 2892 h 2959700"/>
                <a:gd name="connsiteX1" fmla="*/ 2801325 w 3094272"/>
                <a:gd name="connsiteY1" fmla="*/ 16038 h 2959700"/>
                <a:gd name="connsiteX2" fmla="*/ 3062233 w 3094272"/>
                <a:gd name="connsiteY2" fmla="*/ 341622 h 2959700"/>
                <a:gd name="connsiteX3" fmla="*/ 3077910 w 3094272"/>
                <a:gd name="connsiteY3" fmla="*/ 1930756 h 2959700"/>
                <a:gd name="connsiteX4" fmla="*/ 2817788 w 3094272"/>
                <a:gd name="connsiteY4" fmla="*/ 2880275 h 2959700"/>
                <a:gd name="connsiteX5" fmla="*/ 2036398 w 3094272"/>
                <a:gd name="connsiteY5" fmla="*/ 2906389 h 2959700"/>
                <a:gd name="connsiteX6" fmla="*/ 1728702 w 3094272"/>
                <a:gd name="connsiteY6" fmla="*/ 2116365 h 2959700"/>
                <a:gd name="connsiteX7" fmla="*/ 1547414 w 3094272"/>
                <a:gd name="connsiteY7" fmla="*/ 1697289 h 2959700"/>
                <a:gd name="connsiteX8" fmla="*/ 834501 w 3094272"/>
                <a:gd name="connsiteY8" fmla="*/ 1646630 h 2959700"/>
                <a:gd name="connsiteX9" fmla="*/ 240922 w 3094272"/>
                <a:gd name="connsiteY9" fmla="*/ 1610018 h 2959700"/>
                <a:gd name="connsiteX10" fmla="*/ 17596 w 3094272"/>
                <a:gd name="connsiteY10" fmla="*/ 1372152 h 2959700"/>
                <a:gd name="connsiteX11" fmla="*/ 23691 w 3094272"/>
                <a:gd name="connsiteY11" fmla="*/ 269220 h 2959700"/>
                <a:gd name="connsiteX12" fmla="*/ 235730 w 3094272"/>
                <a:gd name="connsiteY12" fmla="*/ 2892 h 2959700"/>
                <a:gd name="connsiteX0" fmla="*/ 235730 w 3102363"/>
                <a:gd name="connsiteY0" fmla="*/ 2892 h 2982420"/>
                <a:gd name="connsiteX1" fmla="*/ 2801325 w 3102363"/>
                <a:gd name="connsiteY1" fmla="*/ 16038 h 2982420"/>
                <a:gd name="connsiteX2" fmla="*/ 3062233 w 3102363"/>
                <a:gd name="connsiteY2" fmla="*/ 341622 h 2982420"/>
                <a:gd name="connsiteX3" fmla="*/ 3077910 w 3102363"/>
                <a:gd name="connsiteY3" fmla="*/ 1930756 h 2982420"/>
                <a:gd name="connsiteX4" fmla="*/ 2707689 w 3102363"/>
                <a:gd name="connsiteY4" fmla="*/ 2941206 h 2982420"/>
                <a:gd name="connsiteX5" fmla="*/ 2036398 w 3102363"/>
                <a:gd name="connsiteY5" fmla="*/ 2906389 h 2982420"/>
                <a:gd name="connsiteX6" fmla="*/ 1728702 w 3102363"/>
                <a:gd name="connsiteY6" fmla="*/ 2116365 h 2982420"/>
                <a:gd name="connsiteX7" fmla="*/ 1547414 w 3102363"/>
                <a:gd name="connsiteY7" fmla="*/ 1697289 h 2982420"/>
                <a:gd name="connsiteX8" fmla="*/ 834501 w 3102363"/>
                <a:gd name="connsiteY8" fmla="*/ 1646630 h 2982420"/>
                <a:gd name="connsiteX9" fmla="*/ 240922 w 3102363"/>
                <a:gd name="connsiteY9" fmla="*/ 1610018 h 2982420"/>
                <a:gd name="connsiteX10" fmla="*/ 17596 w 3102363"/>
                <a:gd name="connsiteY10" fmla="*/ 1372152 h 2982420"/>
                <a:gd name="connsiteX11" fmla="*/ 23691 w 3102363"/>
                <a:gd name="connsiteY11" fmla="*/ 269220 h 2982420"/>
                <a:gd name="connsiteX12" fmla="*/ 235730 w 3102363"/>
                <a:gd name="connsiteY12" fmla="*/ 2892 h 2982420"/>
                <a:gd name="connsiteX0" fmla="*/ 235730 w 3102363"/>
                <a:gd name="connsiteY0" fmla="*/ 2892 h 2998022"/>
                <a:gd name="connsiteX1" fmla="*/ 2801325 w 3102363"/>
                <a:gd name="connsiteY1" fmla="*/ 16038 h 2998022"/>
                <a:gd name="connsiteX2" fmla="*/ 3062233 w 3102363"/>
                <a:gd name="connsiteY2" fmla="*/ 341622 h 2998022"/>
                <a:gd name="connsiteX3" fmla="*/ 3077910 w 3102363"/>
                <a:gd name="connsiteY3" fmla="*/ 1930756 h 2998022"/>
                <a:gd name="connsiteX4" fmla="*/ 2707689 w 3102363"/>
                <a:gd name="connsiteY4" fmla="*/ 2941206 h 2998022"/>
                <a:gd name="connsiteX5" fmla="*/ 2030782 w 3102363"/>
                <a:gd name="connsiteY5" fmla="*/ 2874230 h 2998022"/>
                <a:gd name="connsiteX6" fmla="*/ 2036398 w 3102363"/>
                <a:gd name="connsiteY6" fmla="*/ 2906389 h 2998022"/>
                <a:gd name="connsiteX7" fmla="*/ 1728702 w 3102363"/>
                <a:gd name="connsiteY7" fmla="*/ 2116365 h 2998022"/>
                <a:gd name="connsiteX8" fmla="*/ 1547414 w 3102363"/>
                <a:gd name="connsiteY8" fmla="*/ 1697289 h 2998022"/>
                <a:gd name="connsiteX9" fmla="*/ 834501 w 3102363"/>
                <a:gd name="connsiteY9" fmla="*/ 1646630 h 2998022"/>
                <a:gd name="connsiteX10" fmla="*/ 240922 w 3102363"/>
                <a:gd name="connsiteY10" fmla="*/ 1610018 h 2998022"/>
                <a:gd name="connsiteX11" fmla="*/ 17596 w 3102363"/>
                <a:gd name="connsiteY11" fmla="*/ 1372152 h 2998022"/>
                <a:gd name="connsiteX12" fmla="*/ 23691 w 3102363"/>
                <a:gd name="connsiteY12" fmla="*/ 269220 h 2998022"/>
                <a:gd name="connsiteX13" fmla="*/ 235730 w 3102363"/>
                <a:gd name="connsiteY13" fmla="*/ 2892 h 2998022"/>
                <a:gd name="connsiteX0" fmla="*/ 235730 w 3102363"/>
                <a:gd name="connsiteY0" fmla="*/ 2892 h 2954257"/>
                <a:gd name="connsiteX1" fmla="*/ 2801325 w 3102363"/>
                <a:gd name="connsiteY1" fmla="*/ 16038 h 2954257"/>
                <a:gd name="connsiteX2" fmla="*/ 3062233 w 3102363"/>
                <a:gd name="connsiteY2" fmla="*/ 341622 h 2954257"/>
                <a:gd name="connsiteX3" fmla="*/ 3077910 w 3102363"/>
                <a:gd name="connsiteY3" fmla="*/ 1930756 h 2954257"/>
                <a:gd name="connsiteX4" fmla="*/ 2707689 w 3102363"/>
                <a:gd name="connsiteY4" fmla="*/ 2941206 h 2954257"/>
                <a:gd name="connsiteX5" fmla="*/ 2030782 w 3102363"/>
                <a:gd name="connsiteY5" fmla="*/ 2874230 h 2954257"/>
                <a:gd name="connsiteX6" fmla="*/ 2036398 w 3102363"/>
                <a:gd name="connsiteY6" fmla="*/ 2906389 h 2954257"/>
                <a:gd name="connsiteX7" fmla="*/ 1728702 w 3102363"/>
                <a:gd name="connsiteY7" fmla="*/ 2116365 h 2954257"/>
                <a:gd name="connsiteX8" fmla="*/ 1547414 w 3102363"/>
                <a:gd name="connsiteY8" fmla="*/ 1697289 h 2954257"/>
                <a:gd name="connsiteX9" fmla="*/ 834501 w 3102363"/>
                <a:gd name="connsiteY9" fmla="*/ 1646630 h 2954257"/>
                <a:gd name="connsiteX10" fmla="*/ 240922 w 3102363"/>
                <a:gd name="connsiteY10" fmla="*/ 1610018 h 2954257"/>
                <a:gd name="connsiteX11" fmla="*/ 17596 w 3102363"/>
                <a:gd name="connsiteY11" fmla="*/ 1372152 h 2954257"/>
                <a:gd name="connsiteX12" fmla="*/ 23691 w 3102363"/>
                <a:gd name="connsiteY12" fmla="*/ 269220 h 2954257"/>
                <a:gd name="connsiteX13" fmla="*/ 235730 w 3102363"/>
                <a:gd name="connsiteY13" fmla="*/ 2892 h 2954257"/>
                <a:gd name="connsiteX0" fmla="*/ 235730 w 3102363"/>
                <a:gd name="connsiteY0" fmla="*/ 2892 h 2954257"/>
                <a:gd name="connsiteX1" fmla="*/ 2801325 w 3102363"/>
                <a:gd name="connsiteY1" fmla="*/ 16038 h 2954257"/>
                <a:gd name="connsiteX2" fmla="*/ 3062233 w 3102363"/>
                <a:gd name="connsiteY2" fmla="*/ 341622 h 2954257"/>
                <a:gd name="connsiteX3" fmla="*/ 3077910 w 3102363"/>
                <a:gd name="connsiteY3" fmla="*/ 1930756 h 2954257"/>
                <a:gd name="connsiteX4" fmla="*/ 2707689 w 3102363"/>
                <a:gd name="connsiteY4" fmla="*/ 2941206 h 2954257"/>
                <a:gd name="connsiteX5" fmla="*/ 2030782 w 3102363"/>
                <a:gd name="connsiteY5" fmla="*/ 2874230 h 2954257"/>
                <a:gd name="connsiteX6" fmla="*/ 2036398 w 3102363"/>
                <a:gd name="connsiteY6" fmla="*/ 2906389 h 2954257"/>
                <a:gd name="connsiteX7" fmla="*/ 1728702 w 3102363"/>
                <a:gd name="connsiteY7" fmla="*/ 2116365 h 2954257"/>
                <a:gd name="connsiteX8" fmla="*/ 1547414 w 3102363"/>
                <a:gd name="connsiteY8" fmla="*/ 1697289 h 2954257"/>
                <a:gd name="connsiteX9" fmla="*/ 834501 w 3102363"/>
                <a:gd name="connsiteY9" fmla="*/ 1646630 h 2954257"/>
                <a:gd name="connsiteX10" fmla="*/ 240922 w 3102363"/>
                <a:gd name="connsiteY10" fmla="*/ 1610018 h 2954257"/>
                <a:gd name="connsiteX11" fmla="*/ 17596 w 3102363"/>
                <a:gd name="connsiteY11" fmla="*/ 1372152 h 2954257"/>
                <a:gd name="connsiteX12" fmla="*/ 23691 w 3102363"/>
                <a:gd name="connsiteY12" fmla="*/ 269220 h 2954257"/>
                <a:gd name="connsiteX13" fmla="*/ 235730 w 3102363"/>
                <a:gd name="connsiteY13" fmla="*/ 2892 h 2954257"/>
                <a:gd name="connsiteX0" fmla="*/ 235730 w 3102363"/>
                <a:gd name="connsiteY0" fmla="*/ 2892 h 2941415"/>
                <a:gd name="connsiteX1" fmla="*/ 2801325 w 3102363"/>
                <a:gd name="connsiteY1" fmla="*/ 16038 h 2941415"/>
                <a:gd name="connsiteX2" fmla="*/ 3062233 w 3102363"/>
                <a:gd name="connsiteY2" fmla="*/ 341622 h 2941415"/>
                <a:gd name="connsiteX3" fmla="*/ 3077910 w 3102363"/>
                <a:gd name="connsiteY3" fmla="*/ 1930756 h 2941415"/>
                <a:gd name="connsiteX4" fmla="*/ 2707689 w 3102363"/>
                <a:gd name="connsiteY4" fmla="*/ 2941206 h 2941415"/>
                <a:gd name="connsiteX5" fmla="*/ 2030782 w 3102363"/>
                <a:gd name="connsiteY5" fmla="*/ 2874230 h 2941415"/>
                <a:gd name="connsiteX6" fmla="*/ 1926299 w 3102363"/>
                <a:gd name="connsiteY6" fmla="*/ 2732303 h 2941415"/>
                <a:gd name="connsiteX7" fmla="*/ 1728702 w 3102363"/>
                <a:gd name="connsiteY7" fmla="*/ 2116365 h 2941415"/>
                <a:gd name="connsiteX8" fmla="*/ 1547414 w 3102363"/>
                <a:gd name="connsiteY8" fmla="*/ 1697289 h 2941415"/>
                <a:gd name="connsiteX9" fmla="*/ 834501 w 3102363"/>
                <a:gd name="connsiteY9" fmla="*/ 1646630 h 2941415"/>
                <a:gd name="connsiteX10" fmla="*/ 240922 w 3102363"/>
                <a:gd name="connsiteY10" fmla="*/ 1610018 h 2941415"/>
                <a:gd name="connsiteX11" fmla="*/ 17596 w 3102363"/>
                <a:gd name="connsiteY11" fmla="*/ 1372152 h 2941415"/>
                <a:gd name="connsiteX12" fmla="*/ 23691 w 3102363"/>
                <a:gd name="connsiteY12" fmla="*/ 269220 h 2941415"/>
                <a:gd name="connsiteX13" fmla="*/ 235730 w 3102363"/>
                <a:gd name="connsiteY13" fmla="*/ 2892 h 2941415"/>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926299 w 3102363"/>
                <a:gd name="connsiteY6" fmla="*/ 2732303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862075 w 3102363"/>
                <a:gd name="connsiteY6" fmla="*/ 2784529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862075 w 3102363"/>
                <a:gd name="connsiteY6" fmla="*/ 2784529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16102"/>
                <a:gd name="connsiteX1" fmla="*/ 2801325 w 3102363"/>
                <a:gd name="connsiteY1" fmla="*/ 16038 h 3016102"/>
                <a:gd name="connsiteX2" fmla="*/ 3062233 w 3102363"/>
                <a:gd name="connsiteY2" fmla="*/ 341622 h 3016102"/>
                <a:gd name="connsiteX3" fmla="*/ 3077910 w 3102363"/>
                <a:gd name="connsiteY3" fmla="*/ 1930756 h 3016102"/>
                <a:gd name="connsiteX4" fmla="*/ 2707689 w 3102363"/>
                <a:gd name="connsiteY4" fmla="*/ 2941206 h 3016102"/>
                <a:gd name="connsiteX5" fmla="*/ 2122531 w 3102363"/>
                <a:gd name="connsiteY5" fmla="*/ 2926456 h 3016102"/>
                <a:gd name="connsiteX6" fmla="*/ 1779501 w 3102363"/>
                <a:gd name="connsiteY6" fmla="*/ 2732303 h 3016102"/>
                <a:gd name="connsiteX7" fmla="*/ 1728702 w 3102363"/>
                <a:gd name="connsiteY7" fmla="*/ 2116365 h 3016102"/>
                <a:gd name="connsiteX8" fmla="*/ 1547414 w 3102363"/>
                <a:gd name="connsiteY8" fmla="*/ 1697289 h 3016102"/>
                <a:gd name="connsiteX9" fmla="*/ 834501 w 3102363"/>
                <a:gd name="connsiteY9" fmla="*/ 1646630 h 3016102"/>
                <a:gd name="connsiteX10" fmla="*/ 240922 w 3102363"/>
                <a:gd name="connsiteY10" fmla="*/ 1610018 h 3016102"/>
                <a:gd name="connsiteX11" fmla="*/ 17596 w 3102363"/>
                <a:gd name="connsiteY11" fmla="*/ 1372152 h 3016102"/>
                <a:gd name="connsiteX12" fmla="*/ 23691 w 3102363"/>
                <a:gd name="connsiteY12" fmla="*/ 269220 h 3016102"/>
                <a:gd name="connsiteX13" fmla="*/ 235730 w 3102363"/>
                <a:gd name="connsiteY13" fmla="*/ 2892 h 3016102"/>
                <a:gd name="connsiteX0" fmla="*/ 235730 w 3102363"/>
                <a:gd name="connsiteY0" fmla="*/ 2892 h 3025529"/>
                <a:gd name="connsiteX1" fmla="*/ 2801325 w 3102363"/>
                <a:gd name="connsiteY1" fmla="*/ 16038 h 3025529"/>
                <a:gd name="connsiteX2" fmla="*/ 3062233 w 3102363"/>
                <a:gd name="connsiteY2" fmla="*/ 341622 h 3025529"/>
                <a:gd name="connsiteX3" fmla="*/ 3077910 w 3102363"/>
                <a:gd name="connsiteY3" fmla="*/ 1930756 h 3025529"/>
                <a:gd name="connsiteX4" fmla="*/ 2707689 w 3102363"/>
                <a:gd name="connsiteY4" fmla="*/ 2941206 h 3025529"/>
                <a:gd name="connsiteX5" fmla="*/ 1957382 w 3102363"/>
                <a:gd name="connsiteY5" fmla="*/ 2952569 h 3025529"/>
                <a:gd name="connsiteX6" fmla="*/ 1779501 w 3102363"/>
                <a:gd name="connsiteY6" fmla="*/ 2732303 h 3025529"/>
                <a:gd name="connsiteX7" fmla="*/ 1728702 w 3102363"/>
                <a:gd name="connsiteY7" fmla="*/ 2116365 h 3025529"/>
                <a:gd name="connsiteX8" fmla="*/ 1547414 w 3102363"/>
                <a:gd name="connsiteY8" fmla="*/ 1697289 h 3025529"/>
                <a:gd name="connsiteX9" fmla="*/ 834501 w 3102363"/>
                <a:gd name="connsiteY9" fmla="*/ 1646630 h 3025529"/>
                <a:gd name="connsiteX10" fmla="*/ 240922 w 3102363"/>
                <a:gd name="connsiteY10" fmla="*/ 1610018 h 3025529"/>
                <a:gd name="connsiteX11" fmla="*/ 17596 w 3102363"/>
                <a:gd name="connsiteY11" fmla="*/ 1372152 h 3025529"/>
                <a:gd name="connsiteX12" fmla="*/ 23691 w 3102363"/>
                <a:gd name="connsiteY12" fmla="*/ 269220 h 3025529"/>
                <a:gd name="connsiteX13" fmla="*/ 235730 w 3102363"/>
                <a:gd name="connsiteY13" fmla="*/ 2892 h 3025529"/>
                <a:gd name="connsiteX0" fmla="*/ 235730 w 3102363"/>
                <a:gd name="connsiteY0" fmla="*/ 2892 h 3015149"/>
                <a:gd name="connsiteX1" fmla="*/ 2801325 w 3102363"/>
                <a:gd name="connsiteY1" fmla="*/ 16038 h 3015149"/>
                <a:gd name="connsiteX2" fmla="*/ 3062233 w 3102363"/>
                <a:gd name="connsiteY2" fmla="*/ 341622 h 3015149"/>
                <a:gd name="connsiteX3" fmla="*/ 3077910 w 3102363"/>
                <a:gd name="connsiteY3" fmla="*/ 1930756 h 3015149"/>
                <a:gd name="connsiteX4" fmla="*/ 2707689 w 3102363"/>
                <a:gd name="connsiteY4" fmla="*/ 2941206 h 3015149"/>
                <a:gd name="connsiteX5" fmla="*/ 1957382 w 3102363"/>
                <a:gd name="connsiteY5" fmla="*/ 2952569 h 3015149"/>
                <a:gd name="connsiteX6" fmla="*/ 1779501 w 3102363"/>
                <a:gd name="connsiteY6" fmla="*/ 2732303 h 3015149"/>
                <a:gd name="connsiteX7" fmla="*/ 1728702 w 3102363"/>
                <a:gd name="connsiteY7" fmla="*/ 2116365 h 3015149"/>
                <a:gd name="connsiteX8" fmla="*/ 1547414 w 3102363"/>
                <a:gd name="connsiteY8" fmla="*/ 1697289 h 3015149"/>
                <a:gd name="connsiteX9" fmla="*/ 834501 w 3102363"/>
                <a:gd name="connsiteY9" fmla="*/ 1646630 h 3015149"/>
                <a:gd name="connsiteX10" fmla="*/ 240922 w 3102363"/>
                <a:gd name="connsiteY10" fmla="*/ 1610018 h 3015149"/>
                <a:gd name="connsiteX11" fmla="*/ 17596 w 3102363"/>
                <a:gd name="connsiteY11" fmla="*/ 1372152 h 3015149"/>
                <a:gd name="connsiteX12" fmla="*/ 23691 w 3102363"/>
                <a:gd name="connsiteY12" fmla="*/ 269220 h 3015149"/>
                <a:gd name="connsiteX13" fmla="*/ 235730 w 3102363"/>
                <a:gd name="connsiteY13" fmla="*/ 2892 h 3015149"/>
                <a:gd name="connsiteX0" fmla="*/ 235730 w 3102363"/>
                <a:gd name="connsiteY0" fmla="*/ 2892 h 3021355"/>
                <a:gd name="connsiteX1" fmla="*/ 2801325 w 3102363"/>
                <a:gd name="connsiteY1" fmla="*/ 16038 h 3021355"/>
                <a:gd name="connsiteX2" fmla="*/ 3062233 w 3102363"/>
                <a:gd name="connsiteY2" fmla="*/ 341622 h 3021355"/>
                <a:gd name="connsiteX3" fmla="*/ 3077910 w 3102363"/>
                <a:gd name="connsiteY3" fmla="*/ 1930756 h 3021355"/>
                <a:gd name="connsiteX4" fmla="*/ 2707689 w 3102363"/>
                <a:gd name="connsiteY4" fmla="*/ 2941206 h 3021355"/>
                <a:gd name="connsiteX5" fmla="*/ 1957382 w 3102363"/>
                <a:gd name="connsiteY5" fmla="*/ 2952569 h 3021355"/>
                <a:gd name="connsiteX6" fmla="*/ 1779501 w 3102363"/>
                <a:gd name="connsiteY6" fmla="*/ 2732303 h 3021355"/>
                <a:gd name="connsiteX7" fmla="*/ 1728702 w 3102363"/>
                <a:gd name="connsiteY7" fmla="*/ 2116365 h 3021355"/>
                <a:gd name="connsiteX8" fmla="*/ 1547414 w 3102363"/>
                <a:gd name="connsiteY8" fmla="*/ 1697289 h 3021355"/>
                <a:gd name="connsiteX9" fmla="*/ 834501 w 3102363"/>
                <a:gd name="connsiteY9" fmla="*/ 1646630 h 3021355"/>
                <a:gd name="connsiteX10" fmla="*/ 240922 w 3102363"/>
                <a:gd name="connsiteY10" fmla="*/ 1610018 h 3021355"/>
                <a:gd name="connsiteX11" fmla="*/ 17596 w 3102363"/>
                <a:gd name="connsiteY11" fmla="*/ 1372152 h 3021355"/>
                <a:gd name="connsiteX12" fmla="*/ 23691 w 3102363"/>
                <a:gd name="connsiteY12" fmla="*/ 269220 h 3021355"/>
                <a:gd name="connsiteX13" fmla="*/ 235730 w 3102363"/>
                <a:gd name="connsiteY13" fmla="*/ 2892 h 3021355"/>
                <a:gd name="connsiteX0" fmla="*/ 235730 w 3102363"/>
                <a:gd name="connsiteY0" fmla="*/ 2892 h 3021355"/>
                <a:gd name="connsiteX1" fmla="*/ 2801325 w 3102363"/>
                <a:gd name="connsiteY1" fmla="*/ 16038 h 3021355"/>
                <a:gd name="connsiteX2" fmla="*/ 3062233 w 3102363"/>
                <a:gd name="connsiteY2" fmla="*/ 341622 h 3021355"/>
                <a:gd name="connsiteX3" fmla="*/ 3077910 w 3102363"/>
                <a:gd name="connsiteY3" fmla="*/ 1930756 h 3021355"/>
                <a:gd name="connsiteX4" fmla="*/ 2707689 w 3102363"/>
                <a:gd name="connsiteY4" fmla="*/ 2941206 h 3021355"/>
                <a:gd name="connsiteX5" fmla="*/ 1957382 w 3102363"/>
                <a:gd name="connsiteY5" fmla="*/ 2952569 h 3021355"/>
                <a:gd name="connsiteX6" fmla="*/ 1779501 w 3102363"/>
                <a:gd name="connsiteY6" fmla="*/ 2732303 h 3021355"/>
                <a:gd name="connsiteX7" fmla="*/ 1728702 w 3102363"/>
                <a:gd name="connsiteY7" fmla="*/ 2116365 h 3021355"/>
                <a:gd name="connsiteX8" fmla="*/ 1547414 w 3102363"/>
                <a:gd name="connsiteY8" fmla="*/ 1697289 h 3021355"/>
                <a:gd name="connsiteX9" fmla="*/ 834501 w 3102363"/>
                <a:gd name="connsiteY9" fmla="*/ 1646630 h 3021355"/>
                <a:gd name="connsiteX10" fmla="*/ 240922 w 3102363"/>
                <a:gd name="connsiteY10" fmla="*/ 1610018 h 3021355"/>
                <a:gd name="connsiteX11" fmla="*/ 17596 w 3102363"/>
                <a:gd name="connsiteY11" fmla="*/ 1372152 h 3021355"/>
                <a:gd name="connsiteX12" fmla="*/ 23691 w 3102363"/>
                <a:gd name="connsiteY12" fmla="*/ 269220 h 3021355"/>
                <a:gd name="connsiteX13" fmla="*/ 235730 w 3102363"/>
                <a:gd name="connsiteY13" fmla="*/ 2892 h 3021355"/>
                <a:gd name="connsiteX0" fmla="*/ 235730 w 3102363"/>
                <a:gd name="connsiteY0" fmla="*/ 2892 h 2955249"/>
                <a:gd name="connsiteX1" fmla="*/ 2801325 w 3102363"/>
                <a:gd name="connsiteY1" fmla="*/ 16038 h 2955249"/>
                <a:gd name="connsiteX2" fmla="*/ 3062233 w 3102363"/>
                <a:gd name="connsiteY2" fmla="*/ 341622 h 2955249"/>
                <a:gd name="connsiteX3" fmla="*/ 3077910 w 3102363"/>
                <a:gd name="connsiteY3" fmla="*/ 1930756 h 2955249"/>
                <a:gd name="connsiteX4" fmla="*/ 2707689 w 3102363"/>
                <a:gd name="connsiteY4" fmla="*/ 2941206 h 2955249"/>
                <a:gd name="connsiteX5" fmla="*/ 1957382 w 3102363"/>
                <a:gd name="connsiteY5" fmla="*/ 2952569 h 2955249"/>
                <a:gd name="connsiteX6" fmla="*/ 1779501 w 3102363"/>
                <a:gd name="connsiteY6" fmla="*/ 2732303 h 2955249"/>
                <a:gd name="connsiteX7" fmla="*/ 1728702 w 3102363"/>
                <a:gd name="connsiteY7" fmla="*/ 2116365 h 2955249"/>
                <a:gd name="connsiteX8" fmla="*/ 1547414 w 3102363"/>
                <a:gd name="connsiteY8" fmla="*/ 1697289 h 2955249"/>
                <a:gd name="connsiteX9" fmla="*/ 834501 w 3102363"/>
                <a:gd name="connsiteY9" fmla="*/ 1646630 h 2955249"/>
                <a:gd name="connsiteX10" fmla="*/ 240922 w 3102363"/>
                <a:gd name="connsiteY10" fmla="*/ 1610018 h 2955249"/>
                <a:gd name="connsiteX11" fmla="*/ 17596 w 3102363"/>
                <a:gd name="connsiteY11" fmla="*/ 1372152 h 2955249"/>
                <a:gd name="connsiteX12" fmla="*/ 23691 w 3102363"/>
                <a:gd name="connsiteY12" fmla="*/ 269220 h 2955249"/>
                <a:gd name="connsiteX13" fmla="*/ 235730 w 3102363"/>
                <a:gd name="connsiteY13" fmla="*/ 2892 h 2955249"/>
                <a:gd name="connsiteX0" fmla="*/ 235730 w 3105744"/>
                <a:gd name="connsiteY0" fmla="*/ 2892 h 2975097"/>
                <a:gd name="connsiteX1" fmla="*/ 2801325 w 3105744"/>
                <a:gd name="connsiteY1" fmla="*/ 16038 h 2975097"/>
                <a:gd name="connsiteX2" fmla="*/ 3062233 w 3105744"/>
                <a:gd name="connsiteY2" fmla="*/ 341622 h 2975097"/>
                <a:gd name="connsiteX3" fmla="*/ 3077910 w 3105744"/>
                <a:gd name="connsiteY3" fmla="*/ 1930756 h 2975097"/>
                <a:gd name="connsiteX4" fmla="*/ 2661815 w 3105744"/>
                <a:gd name="connsiteY4" fmla="*/ 2958615 h 2975097"/>
                <a:gd name="connsiteX5" fmla="*/ 1957382 w 3105744"/>
                <a:gd name="connsiteY5" fmla="*/ 2952569 h 2975097"/>
                <a:gd name="connsiteX6" fmla="*/ 1779501 w 3105744"/>
                <a:gd name="connsiteY6" fmla="*/ 2732303 h 2975097"/>
                <a:gd name="connsiteX7" fmla="*/ 1728702 w 3105744"/>
                <a:gd name="connsiteY7" fmla="*/ 2116365 h 2975097"/>
                <a:gd name="connsiteX8" fmla="*/ 1547414 w 3105744"/>
                <a:gd name="connsiteY8" fmla="*/ 1697289 h 2975097"/>
                <a:gd name="connsiteX9" fmla="*/ 834501 w 3105744"/>
                <a:gd name="connsiteY9" fmla="*/ 1646630 h 2975097"/>
                <a:gd name="connsiteX10" fmla="*/ 240922 w 3105744"/>
                <a:gd name="connsiteY10" fmla="*/ 1610018 h 2975097"/>
                <a:gd name="connsiteX11" fmla="*/ 17596 w 3105744"/>
                <a:gd name="connsiteY11" fmla="*/ 1372152 h 2975097"/>
                <a:gd name="connsiteX12" fmla="*/ 23691 w 3105744"/>
                <a:gd name="connsiteY12" fmla="*/ 269220 h 2975097"/>
                <a:gd name="connsiteX13" fmla="*/ 235730 w 3105744"/>
                <a:gd name="connsiteY13" fmla="*/ 2892 h 2975097"/>
                <a:gd name="connsiteX0" fmla="*/ 235730 w 3078015"/>
                <a:gd name="connsiteY0" fmla="*/ 2892 h 2975097"/>
                <a:gd name="connsiteX1" fmla="*/ 2801325 w 3078015"/>
                <a:gd name="connsiteY1" fmla="*/ 16038 h 2975097"/>
                <a:gd name="connsiteX2" fmla="*/ 3062233 w 3078015"/>
                <a:gd name="connsiteY2" fmla="*/ 341622 h 2975097"/>
                <a:gd name="connsiteX3" fmla="*/ 3077910 w 3078015"/>
                <a:gd name="connsiteY3" fmla="*/ 1930756 h 2975097"/>
                <a:gd name="connsiteX4" fmla="*/ 2661815 w 3078015"/>
                <a:gd name="connsiteY4" fmla="*/ 2958615 h 2975097"/>
                <a:gd name="connsiteX5" fmla="*/ 1957382 w 3078015"/>
                <a:gd name="connsiteY5" fmla="*/ 2952569 h 2975097"/>
                <a:gd name="connsiteX6" fmla="*/ 1779501 w 3078015"/>
                <a:gd name="connsiteY6" fmla="*/ 2732303 h 2975097"/>
                <a:gd name="connsiteX7" fmla="*/ 1728702 w 3078015"/>
                <a:gd name="connsiteY7" fmla="*/ 2116365 h 2975097"/>
                <a:gd name="connsiteX8" fmla="*/ 1547414 w 3078015"/>
                <a:gd name="connsiteY8" fmla="*/ 1697289 h 2975097"/>
                <a:gd name="connsiteX9" fmla="*/ 834501 w 3078015"/>
                <a:gd name="connsiteY9" fmla="*/ 1646630 h 2975097"/>
                <a:gd name="connsiteX10" fmla="*/ 240922 w 3078015"/>
                <a:gd name="connsiteY10" fmla="*/ 1610018 h 2975097"/>
                <a:gd name="connsiteX11" fmla="*/ 17596 w 3078015"/>
                <a:gd name="connsiteY11" fmla="*/ 1372152 h 2975097"/>
                <a:gd name="connsiteX12" fmla="*/ 23691 w 3078015"/>
                <a:gd name="connsiteY12" fmla="*/ 269220 h 2975097"/>
                <a:gd name="connsiteX13" fmla="*/ 235730 w 3078015"/>
                <a:gd name="connsiteY13" fmla="*/ 2892 h 2975097"/>
                <a:gd name="connsiteX0" fmla="*/ 235730 w 3085746"/>
                <a:gd name="connsiteY0" fmla="*/ 2892 h 2982552"/>
                <a:gd name="connsiteX1" fmla="*/ 2801325 w 3085746"/>
                <a:gd name="connsiteY1" fmla="*/ 16038 h 2982552"/>
                <a:gd name="connsiteX2" fmla="*/ 3062233 w 3085746"/>
                <a:gd name="connsiteY2" fmla="*/ 341622 h 2982552"/>
                <a:gd name="connsiteX3" fmla="*/ 3077910 w 3085746"/>
                <a:gd name="connsiteY3" fmla="*/ 2748963 h 2982552"/>
                <a:gd name="connsiteX4" fmla="*/ 2661815 w 3085746"/>
                <a:gd name="connsiteY4" fmla="*/ 2958615 h 2982552"/>
                <a:gd name="connsiteX5" fmla="*/ 1957382 w 3085746"/>
                <a:gd name="connsiteY5" fmla="*/ 2952569 h 2982552"/>
                <a:gd name="connsiteX6" fmla="*/ 1779501 w 3085746"/>
                <a:gd name="connsiteY6" fmla="*/ 2732303 h 2982552"/>
                <a:gd name="connsiteX7" fmla="*/ 1728702 w 3085746"/>
                <a:gd name="connsiteY7" fmla="*/ 2116365 h 2982552"/>
                <a:gd name="connsiteX8" fmla="*/ 1547414 w 3085746"/>
                <a:gd name="connsiteY8" fmla="*/ 1697289 h 2982552"/>
                <a:gd name="connsiteX9" fmla="*/ 834501 w 3085746"/>
                <a:gd name="connsiteY9" fmla="*/ 1646630 h 2982552"/>
                <a:gd name="connsiteX10" fmla="*/ 240922 w 3085746"/>
                <a:gd name="connsiteY10" fmla="*/ 1610018 h 2982552"/>
                <a:gd name="connsiteX11" fmla="*/ 17596 w 3085746"/>
                <a:gd name="connsiteY11" fmla="*/ 1372152 h 2982552"/>
                <a:gd name="connsiteX12" fmla="*/ 23691 w 3085746"/>
                <a:gd name="connsiteY12" fmla="*/ 269220 h 2982552"/>
                <a:gd name="connsiteX13" fmla="*/ 235730 w 3085746"/>
                <a:gd name="connsiteY13" fmla="*/ 2892 h 2982552"/>
                <a:gd name="connsiteX0" fmla="*/ 235730 w 3088567"/>
                <a:gd name="connsiteY0" fmla="*/ 2892 h 2982552"/>
                <a:gd name="connsiteX1" fmla="*/ 2801325 w 3088567"/>
                <a:gd name="connsiteY1" fmla="*/ 16038 h 2982552"/>
                <a:gd name="connsiteX2" fmla="*/ 3062233 w 3088567"/>
                <a:gd name="connsiteY2" fmla="*/ 341622 h 2982552"/>
                <a:gd name="connsiteX3" fmla="*/ 3077910 w 3088567"/>
                <a:gd name="connsiteY3" fmla="*/ 2748963 h 2982552"/>
                <a:gd name="connsiteX4" fmla="*/ 2661815 w 3088567"/>
                <a:gd name="connsiteY4" fmla="*/ 2958615 h 2982552"/>
                <a:gd name="connsiteX5" fmla="*/ 1957382 w 3088567"/>
                <a:gd name="connsiteY5" fmla="*/ 2952569 h 2982552"/>
                <a:gd name="connsiteX6" fmla="*/ 1779501 w 3088567"/>
                <a:gd name="connsiteY6" fmla="*/ 2732303 h 2982552"/>
                <a:gd name="connsiteX7" fmla="*/ 1728702 w 3088567"/>
                <a:gd name="connsiteY7" fmla="*/ 2116365 h 2982552"/>
                <a:gd name="connsiteX8" fmla="*/ 1547414 w 3088567"/>
                <a:gd name="connsiteY8" fmla="*/ 1697289 h 2982552"/>
                <a:gd name="connsiteX9" fmla="*/ 834501 w 3088567"/>
                <a:gd name="connsiteY9" fmla="*/ 1646630 h 2982552"/>
                <a:gd name="connsiteX10" fmla="*/ 240922 w 3088567"/>
                <a:gd name="connsiteY10" fmla="*/ 1610018 h 2982552"/>
                <a:gd name="connsiteX11" fmla="*/ 17596 w 3088567"/>
                <a:gd name="connsiteY11" fmla="*/ 1372152 h 2982552"/>
                <a:gd name="connsiteX12" fmla="*/ 23691 w 3088567"/>
                <a:gd name="connsiteY12" fmla="*/ 269220 h 2982552"/>
                <a:gd name="connsiteX13" fmla="*/ 235730 w 3088567"/>
                <a:gd name="connsiteY13" fmla="*/ 2892 h 2982552"/>
                <a:gd name="connsiteX0" fmla="*/ 235730 w 3078344"/>
                <a:gd name="connsiteY0" fmla="*/ 2892 h 2982552"/>
                <a:gd name="connsiteX1" fmla="*/ 2801325 w 3078344"/>
                <a:gd name="connsiteY1" fmla="*/ 16038 h 2982552"/>
                <a:gd name="connsiteX2" fmla="*/ 3062233 w 3078344"/>
                <a:gd name="connsiteY2" fmla="*/ 341622 h 2982552"/>
                <a:gd name="connsiteX3" fmla="*/ 3077910 w 3078344"/>
                <a:gd name="connsiteY3" fmla="*/ 2748963 h 2982552"/>
                <a:gd name="connsiteX4" fmla="*/ 2661815 w 3078344"/>
                <a:gd name="connsiteY4" fmla="*/ 2958615 h 2982552"/>
                <a:gd name="connsiteX5" fmla="*/ 1957382 w 3078344"/>
                <a:gd name="connsiteY5" fmla="*/ 2952569 h 2982552"/>
                <a:gd name="connsiteX6" fmla="*/ 1779501 w 3078344"/>
                <a:gd name="connsiteY6" fmla="*/ 2732303 h 2982552"/>
                <a:gd name="connsiteX7" fmla="*/ 1728702 w 3078344"/>
                <a:gd name="connsiteY7" fmla="*/ 2116365 h 2982552"/>
                <a:gd name="connsiteX8" fmla="*/ 1547414 w 3078344"/>
                <a:gd name="connsiteY8" fmla="*/ 1697289 h 2982552"/>
                <a:gd name="connsiteX9" fmla="*/ 834501 w 3078344"/>
                <a:gd name="connsiteY9" fmla="*/ 1646630 h 2982552"/>
                <a:gd name="connsiteX10" fmla="*/ 240922 w 3078344"/>
                <a:gd name="connsiteY10" fmla="*/ 1610018 h 2982552"/>
                <a:gd name="connsiteX11" fmla="*/ 17596 w 3078344"/>
                <a:gd name="connsiteY11" fmla="*/ 1372152 h 2982552"/>
                <a:gd name="connsiteX12" fmla="*/ 23691 w 3078344"/>
                <a:gd name="connsiteY12" fmla="*/ 269220 h 2982552"/>
                <a:gd name="connsiteX13" fmla="*/ 235730 w 3078344"/>
                <a:gd name="connsiteY13" fmla="*/ 2892 h 2982552"/>
                <a:gd name="connsiteX0" fmla="*/ 235730 w 3092929"/>
                <a:gd name="connsiteY0" fmla="*/ 2892 h 3009794"/>
                <a:gd name="connsiteX1" fmla="*/ 2801325 w 3092929"/>
                <a:gd name="connsiteY1" fmla="*/ 16038 h 3009794"/>
                <a:gd name="connsiteX2" fmla="*/ 3062233 w 3092929"/>
                <a:gd name="connsiteY2" fmla="*/ 341622 h 3009794"/>
                <a:gd name="connsiteX3" fmla="*/ 3077910 w 3092929"/>
                <a:gd name="connsiteY3" fmla="*/ 2748963 h 3009794"/>
                <a:gd name="connsiteX4" fmla="*/ 2836139 w 3092929"/>
                <a:gd name="connsiteY4" fmla="*/ 2967319 h 3009794"/>
                <a:gd name="connsiteX5" fmla="*/ 1957382 w 3092929"/>
                <a:gd name="connsiteY5" fmla="*/ 2952569 h 3009794"/>
                <a:gd name="connsiteX6" fmla="*/ 1779501 w 3092929"/>
                <a:gd name="connsiteY6" fmla="*/ 2732303 h 3009794"/>
                <a:gd name="connsiteX7" fmla="*/ 1728702 w 3092929"/>
                <a:gd name="connsiteY7" fmla="*/ 2116365 h 3009794"/>
                <a:gd name="connsiteX8" fmla="*/ 1547414 w 3092929"/>
                <a:gd name="connsiteY8" fmla="*/ 1697289 h 3009794"/>
                <a:gd name="connsiteX9" fmla="*/ 834501 w 3092929"/>
                <a:gd name="connsiteY9" fmla="*/ 1646630 h 3009794"/>
                <a:gd name="connsiteX10" fmla="*/ 240922 w 3092929"/>
                <a:gd name="connsiteY10" fmla="*/ 1610018 h 3009794"/>
                <a:gd name="connsiteX11" fmla="*/ 17596 w 3092929"/>
                <a:gd name="connsiteY11" fmla="*/ 1372152 h 3009794"/>
                <a:gd name="connsiteX12" fmla="*/ 23691 w 3092929"/>
                <a:gd name="connsiteY12" fmla="*/ 269220 h 3009794"/>
                <a:gd name="connsiteX13" fmla="*/ 235730 w 3092929"/>
                <a:gd name="connsiteY13" fmla="*/ 2892 h 3009794"/>
                <a:gd name="connsiteX0" fmla="*/ 235730 w 3092929"/>
                <a:gd name="connsiteY0" fmla="*/ 2892 h 3022578"/>
                <a:gd name="connsiteX1" fmla="*/ 2801325 w 3092929"/>
                <a:gd name="connsiteY1" fmla="*/ 16038 h 3022578"/>
                <a:gd name="connsiteX2" fmla="*/ 3062233 w 3092929"/>
                <a:gd name="connsiteY2" fmla="*/ 341622 h 3022578"/>
                <a:gd name="connsiteX3" fmla="*/ 3077910 w 3092929"/>
                <a:gd name="connsiteY3" fmla="*/ 2748963 h 3022578"/>
                <a:gd name="connsiteX4" fmla="*/ 2836139 w 3092929"/>
                <a:gd name="connsiteY4" fmla="*/ 2967319 h 3022578"/>
                <a:gd name="connsiteX5" fmla="*/ 1957382 w 3092929"/>
                <a:gd name="connsiteY5" fmla="*/ 2952569 h 3022578"/>
                <a:gd name="connsiteX6" fmla="*/ 1779501 w 3092929"/>
                <a:gd name="connsiteY6" fmla="*/ 2732303 h 3022578"/>
                <a:gd name="connsiteX7" fmla="*/ 1728702 w 3092929"/>
                <a:gd name="connsiteY7" fmla="*/ 2116365 h 3022578"/>
                <a:gd name="connsiteX8" fmla="*/ 1547414 w 3092929"/>
                <a:gd name="connsiteY8" fmla="*/ 1697289 h 3022578"/>
                <a:gd name="connsiteX9" fmla="*/ 834501 w 3092929"/>
                <a:gd name="connsiteY9" fmla="*/ 1646630 h 3022578"/>
                <a:gd name="connsiteX10" fmla="*/ 240922 w 3092929"/>
                <a:gd name="connsiteY10" fmla="*/ 1610018 h 3022578"/>
                <a:gd name="connsiteX11" fmla="*/ 17596 w 3092929"/>
                <a:gd name="connsiteY11" fmla="*/ 1372152 h 3022578"/>
                <a:gd name="connsiteX12" fmla="*/ 23691 w 3092929"/>
                <a:gd name="connsiteY12" fmla="*/ 269220 h 3022578"/>
                <a:gd name="connsiteX13" fmla="*/ 235730 w 3092929"/>
                <a:gd name="connsiteY13" fmla="*/ 2892 h 3022578"/>
                <a:gd name="connsiteX0" fmla="*/ 235730 w 3077999"/>
                <a:gd name="connsiteY0" fmla="*/ 2892 h 2974549"/>
                <a:gd name="connsiteX1" fmla="*/ 2801325 w 3077999"/>
                <a:gd name="connsiteY1" fmla="*/ 16038 h 2974549"/>
                <a:gd name="connsiteX2" fmla="*/ 3062233 w 3077999"/>
                <a:gd name="connsiteY2" fmla="*/ 341622 h 2974549"/>
                <a:gd name="connsiteX3" fmla="*/ 3077910 w 3077999"/>
                <a:gd name="connsiteY3" fmla="*/ 2748963 h 2974549"/>
                <a:gd name="connsiteX4" fmla="*/ 2836139 w 3077999"/>
                <a:gd name="connsiteY4" fmla="*/ 2967319 h 2974549"/>
                <a:gd name="connsiteX5" fmla="*/ 1957382 w 3077999"/>
                <a:gd name="connsiteY5" fmla="*/ 2952569 h 2974549"/>
                <a:gd name="connsiteX6" fmla="*/ 1779501 w 3077999"/>
                <a:gd name="connsiteY6" fmla="*/ 2732303 h 2974549"/>
                <a:gd name="connsiteX7" fmla="*/ 1728702 w 3077999"/>
                <a:gd name="connsiteY7" fmla="*/ 2116365 h 2974549"/>
                <a:gd name="connsiteX8" fmla="*/ 1547414 w 3077999"/>
                <a:gd name="connsiteY8" fmla="*/ 1697289 h 2974549"/>
                <a:gd name="connsiteX9" fmla="*/ 834501 w 3077999"/>
                <a:gd name="connsiteY9" fmla="*/ 1646630 h 2974549"/>
                <a:gd name="connsiteX10" fmla="*/ 240922 w 3077999"/>
                <a:gd name="connsiteY10" fmla="*/ 1610018 h 2974549"/>
                <a:gd name="connsiteX11" fmla="*/ 17596 w 3077999"/>
                <a:gd name="connsiteY11" fmla="*/ 1372152 h 2974549"/>
                <a:gd name="connsiteX12" fmla="*/ 23691 w 3077999"/>
                <a:gd name="connsiteY12" fmla="*/ 269220 h 2974549"/>
                <a:gd name="connsiteX13" fmla="*/ 235730 w 3077999"/>
                <a:gd name="connsiteY13" fmla="*/ 2892 h 2974549"/>
                <a:gd name="connsiteX0" fmla="*/ 235730 w 3092905"/>
                <a:gd name="connsiteY0" fmla="*/ 2892 h 2999386"/>
                <a:gd name="connsiteX1" fmla="*/ 2801325 w 3092905"/>
                <a:gd name="connsiteY1" fmla="*/ 16038 h 2999386"/>
                <a:gd name="connsiteX2" fmla="*/ 3062233 w 3092905"/>
                <a:gd name="connsiteY2" fmla="*/ 341622 h 2999386"/>
                <a:gd name="connsiteX3" fmla="*/ 3087085 w 3092905"/>
                <a:gd name="connsiteY3" fmla="*/ 2592285 h 2999386"/>
                <a:gd name="connsiteX4" fmla="*/ 2836139 w 3092905"/>
                <a:gd name="connsiteY4" fmla="*/ 2967319 h 2999386"/>
                <a:gd name="connsiteX5" fmla="*/ 1957382 w 3092905"/>
                <a:gd name="connsiteY5" fmla="*/ 2952569 h 2999386"/>
                <a:gd name="connsiteX6" fmla="*/ 1779501 w 3092905"/>
                <a:gd name="connsiteY6" fmla="*/ 2732303 h 2999386"/>
                <a:gd name="connsiteX7" fmla="*/ 1728702 w 3092905"/>
                <a:gd name="connsiteY7" fmla="*/ 2116365 h 2999386"/>
                <a:gd name="connsiteX8" fmla="*/ 1547414 w 3092905"/>
                <a:gd name="connsiteY8" fmla="*/ 1697289 h 2999386"/>
                <a:gd name="connsiteX9" fmla="*/ 834501 w 3092905"/>
                <a:gd name="connsiteY9" fmla="*/ 1646630 h 2999386"/>
                <a:gd name="connsiteX10" fmla="*/ 240922 w 3092905"/>
                <a:gd name="connsiteY10" fmla="*/ 1610018 h 2999386"/>
                <a:gd name="connsiteX11" fmla="*/ 17596 w 3092905"/>
                <a:gd name="connsiteY11" fmla="*/ 1372152 h 2999386"/>
                <a:gd name="connsiteX12" fmla="*/ 23691 w 3092905"/>
                <a:gd name="connsiteY12" fmla="*/ 269220 h 2999386"/>
                <a:gd name="connsiteX13" fmla="*/ 235730 w 3092905"/>
                <a:gd name="connsiteY13" fmla="*/ 2892 h 2999386"/>
                <a:gd name="connsiteX0" fmla="*/ 235730 w 3103708"/>
                <a:gd name="connsiteY0" fmla="*/ 2892 h 2954622"/>
                <a:gd name="connsiteX1" fmla="*/ 2801325 w 3103708"/>
                <a:gd name="connsiteY1" fmla="*/ 16038 h 2954622"/>
                <a:gd name="connsiteX2" fmla="*/ 3062233 w 3103708"/>
                <a:gd name="connsiteY2" fmla="*/ 341622 h 2954622"/>
                <a:gd name="connsiteX3" fmla="*/ 3087085 w 3103708"/>
                <a:gd name="connsiteY3" fmla="*/ 2592285 h 2954622"/>
                <a:gd name="connsiteX4" fmla="*/ 2900364 w 3103708"/>
                <a:gd name="connsiteY4" fmla="*/ 2828050 h 2954622"/>
                <a:gd name="connsiteX5" fmla="*/ 1957382 w 3103708"/>
                <a:gd name="connsiteY5" fmla="*/ 2952569 h 2954622"/>
                <a:gd name="connsiteX6" fmla="*/ 1779501 w 3103708"/>
                <a:gd name="connsiteY6" fmla="*/ 2732303 h 2954622"/>
                <a:gd name="connsiteX7" fmla="*/ 1728702 w 3103708"/>
                <a:gd name="connsiteY7" fmla="*/ 2116365 h 2954622"/>
                <a:gd name="connsiteX8" fmla="*/ 1547414 w 3103708"/>
                <a:gd name="connsiteY8" fmla="*/ 1697289 h 2954622"/>
                <a:gd name="connsiteX9" fmla="*/ 834501 w 3103708"/>
                <a:gd name="connsiteY9" fmla="*/ 1646630 h 2954622"/>
                <a:gd name="connsiteX10" fmla="*/ 240922 w 3103708"/>
                <a:gd name="connsiteY10" fmla="*/ 1610018 h 2954622"/>
                <a:gd name="connsiteX11" fmla="*/ 17596 w 3103708"/>
                <a:gd name="connsiteY11" fmla="*/ 1372152 h 2954622"/>
                <a:gd name="connsiteX12" fmla="*/ 23691 w 3103708"/>
                <a:gd name="connsiteY12" fmla="*/ 269220 h 2954622"/>
                <a:gd name="connsiteX13" fmla="*/ 235730 w 3103708"/>
                <a:gd name="connsiteY13" fmla="*/ 2892 h 2954622"/>
                <a:gd name="connsiteX0" fmla="*/ 235730 w 3103708"/>
                <a:gd name="connsiteY0" fmla="*/ 2892 h 2953825"/>
                <a:gd name="connsiteX1" fmla="*/ 2801325 w 3103708"/>
                <a:gd name="connsiteY1" fmla="*/ 16038 h 2953825"/>
                <a:gd name="connsiteX2" fmla="*/ 3062233 w 3103708"/>
                <a:gd name="connsiteY2" fmla="*/ 341622 h 2953825"/>
                <a:gd name="connsiteX3" fmla="*/ 3087085 w 3103708"/>
                <a:gd name="connsiteY3" fmla="*/ 2592285 h 2953825"/>
                <a:gd name="connsiteX4" fmla="*/ 2900364 w 3103708"/>
                <a:gd name="connsiteY4" fmla="*/ 2828050 h 2953825"/>
                <a:gd name="connsiteX5" fmla="*/ 1957382 w 3103708"/>
                <a:gd name="connsiteY5" fmla="*/ 2952569 h 2953825"/>
                <a:gd name="connsiteX6" fmla="*/ 1779501 w 3103708"/>
                <a:gd name="connsiteY6" fmla="*/ 2732303 h 2953825"/>
                <a:gd name="connsiteX7" fmla="*/ 1728702 w 3103708"/>
                <a:gd name="connsiteY7" fmla="*/ 2116365 h 2953825"/>
                <a:gd name="connsiteX8" fmla="*/ 1547414 w 3103708"/>
                <a:gd name="connsiteY8" fmla="*/ 1697289 h 2953825"/>
                <a:gd name="connsiteX9" fmla="*/ 834501 w 3103708"/>
                <a:gd name="connsiteY9" fmla="*/ 1646630 h 2953825"/>
                <a:gd name="connsiteX10" fmla="*/ 240922 w 3103708"/>
                <a:gd name="connsiteY10" fmla="*/ 1610018 h 2953825"/>
                <a:gd name="connsiteX11" fmla="*/ 17596 w 3103708"/>
                <a:gd name="connsiteY11" fmla="*/ 1372152 h 2953825"/>
                <a:gd name="connsiteX12" fmla="*/ 23691 w 3103708"/>
                <a:gd name="connsiteY12" fmla="*/ 269220 h 2953825"/>
                <a:gd name="connsiteX13" fmla="*/ 235730 w 3103708"/>
                <a:gd name="connsiteY13" fmla="*/ 2892 h 2953825"/>
                <a:gd name="connsiteX0" fmla="*/ 235730 w 3105694"/>
                <a:gd name="connsiteY0" fmla="*/ 2892 h 2954128"/>
                <a:gd name="connsiteX1" fmla="*/ 2801325 w 3105694"/>
                <a:gd name="connsiteY1" fmla="*/ 16038 h 2954128"/>
                <a:gd name="connsiteX2" fmla="*/ 3062233 w 3105694"/>
                <a:gd name="connsiteY2" fmla="*/ 341622 h 2954128"/>
                <a:gd name="connsiteX3" fmla="*/ 3087085 w 3105694"/>
                <a:gd name="connsiteY3" fmla="*/ 2592285 h 2954128"/>
                <a:gd name="connsiteX4" fmla="*/ 2872839 w 3105694"/>
                <a:gd name="connsiteY4" fmla="*/ 2836755 h 2954128"/>
                <a:gd name="connsiteX5" fmla="*/ 1957382 w 3105694"/>
                <a:gd name="connsiteY5" fmla="*/ 2952569 h 2954128"/>
                <a:gd name="connsiteX6" fmla="*/ 1779501 w 3105694"/>
                <a:gd name="connsiteY6" fmla="*/ 2732303 h 2954128"/>
                <a:gd name="connsiteX7" fmla="*/ 1728702 w 3105694"/>
                <a:gd name="connsiteY7" fmla="*/ 2116365 h 2954128"/>
                <a:gd name="connsiteX8" fmla="*/ 1547414 w 3105694"/>
                <a:gd name="connsiteY8" fmla="*/ 1697289 h 2954128"/>
                <a:gd name="connsiteX9" fmla="*/ 834501 w 3105694"/>
                <a:gd name="connsiteY9" fmla="*/ 1646630 h 2954128"/>
                <a:gd name="connsiteX10" fmla="*/ 240922 w 3105694"/>
                <a:gd name="connsiteY10" fmla="*/ 1610018 h 2954128"/>
                <a:gd name="connsiteX11" fmla="*/ 17596 w 3105694"/>
                <a:gd name="connsiteY11" fmla="*/ 1372152 h 2954128"/>
                <a:gd name="connsiteX12" fmla="*/ 23691 w 3105694"/>
                <a:gd name="connsiteY12" fmla="*/ 269220 h 2954128"/>
                <a:gd name="connsiteX13" fmla="*/ 235730 w 3105694"/>
                <a:gd name="connsiteY13" fmla="*/ 2892 h 2954128"/>
                <a:gd name="connsiteX0" fmla="*/ 235730 w 3090613"/>
                <a:gd name="connsiteY0" fmla="*/ 2892 h 2954128"/>
                <a:gd name="connsiteX1" fmla="*/ 2801325 w 3090613"/>
                <a:gd name="connsiteY1" fmla="*/ 16038 h 2954128"/>
                <a:gd name="connsiteX2" fmla="*/ 3062233 w 3090613"/>
                <a:gd name="connsiteY2" fmla="*/ 341622 h 2954128"/>
                <a:gd name="connsiteX3" fmla="*/ 3087085 w 3090613"/>
                <a:gd name="connsiteY3" fmla="*/ 2592285 h 2954128"/>
                <a:gd name="connsiteX4" fmla="*/ 2872839 w 3090613"/>
                <a:gd name="connsiteY4" fmla="*/ 2836755 h 2954128"/>
                <a:gd name="connsiteX5" fmla="*/ 1957382 w 3090613"/>
                <a:gd name="connsiteY5" fmla="*/ 2952569 h 2954128"/>
                <a:gd name="connsiteX6" fmla="*/ 1779501 w 3090613"/>
                <a:gd name="connsiteY6" fmla="*/ 2732303 h 2954128"/>
                <a:gd name="connsiteX7" fmla="*/ 1728702 w 3090613"/>
                <a:gd name="connsiteY7" fmla="*/ 2116365 h 2954128"/>
                <a:gd name="connsiteX8" fmla="*/ 1547414 w 3090613"/>
                <a:gd name="connsiteY8" fmla="*/ 1697289 h 2954128"/>
                <a:gd name="connsiteX9" fmla="*/ 834501 w 3090613"/>
                <a:gd name="connsiteY9" fmla="*/ 1646630 h 2954128"/>
                <a:gd name="connsiteX10" fmla="*/ 240922 w 3090613"/>
                <a:gd name="connsiteY10" fmla="*/ 1610018 h 2954128"/>
                <a:gd name="connsiteX11" fmla="*/ 17596 w 3090613"/>
                <a:gd name="connsiteY11" fmla="*/ 1372152 h 2954128"/>
                <a:gd name="connsiteX12" fmla="*/ 23691 w 3090613"/>
                <a:gd name="connsiteY12" fmla="*/ 269220 h 2954128"/>
                <a:gd name="connsiteX13" fmla="*/ 235730 w 3090613"/>
                <a:gd name="connsiteY13" fmla="*/ 2892 h 2954128"/>
                <a:gd name="connsiteX0" fmla="*/ 235730 w 3090613"/>
                <a:gd name="connsiteY0" fmla="*/ 2892 h 2860574"/>
                <a:gd name="connsiteX1" fmla="*/ 2801325 w 3090613"/>
                <a:gd name="connsiteY1" fmla="*/ 16038 h 2860574"/>
                <a:gd name="connsiteX2" fmla="*/ 3062233 w 3090613"/>
                <a:gd name="connsiteY2" fmla="*/ 341622 h 2860574"/>
                <a:gd name="connsiteX3" fmla="*/ 3087085 w 3090613"/>
                <a:gd name="connsiteY3" fmla="*/ 2592285 h 2860574"/>
                <a:gd name="connsiteX4" fmla="*/ 2872839 w 3090613"/>
                <a:gd name="connsiteY4" fmla="*/ 2836755 h 2860574"/>
                <a:gd name="connsiteX5" fmla="*/ 1994082 w 3090613"/>
                <a:gd name="connsiteY5" fmla="*/ 2839413 h 2860574"/>
                <a:gd name="connsiteX6" fmla="*/ 1779501 w 3090613"/>
                <a:gd name="connsiteY6" fmla="*/ 2732303 h 2860574"/>
                <a:gd name="connsiteX7" fmla="*/ 1728702 w 3090613"/>
                <a:gd name="connsiteY7" fmla="*/ 2116365 h 2860574"/>
                <a:gd name="connsiteX8" fmla="*/ 1547414 w 3090613"/>
                <a:gd name="connsiteY8" fmla="*/ 1697289 h 2860574"/>
                <a:gd name="connsiteX9" fmla="*/ 834501 w 3090613"/>
                <a:gd name="connsiteY9" fmla="*/ 1646630 h 2860574"/>
                <a:gd name="connsiteX10" fmla="*/ 240922 w 3090613"/>
                <a:gd name="connsiteY10" fmla="*/ 1610018 h 2860574"/>
                <a:gd name="connsiteX11" fmla="*/ 17596 w 3090613"/>
                <a:gd name="connsiteY11" fmla="*/ 1372152 h 2860574"/>
                <a:gd name="connsiteX12" fmla="*/ 23691 w 3090613"/>
                <a:gd name="connsiteY12" fmla="*/ 269220 h 2860574"/>
                <a:gd name="connsiteX13" fmla="*/ 235730 w 3090613"/>
                <a:gd name="connsiteY13" fmla="*/ 2892 h 2860574"/>
                <a:gd name="connsiteX0" fmla="*/ 235730 w 3090613"/>
                <a:gd name="connsiteY0" fmla="*/ 2892 h 2866050"/>
                <a:gd name="connsiteX1" fmla="*/ 2801325 w 3090613"/>
                <a:gd name="connsiteY1" fmla="*/ 16038 h 2866050"/>
                <a:gd name="connsiteX2" fmla="*/ 3062233 w 3090613"/>
                <a:gd name="connsiteY2" fmla="*/ 341622 h 2866050"/>
                <a:gd name="connsiteX3" fmla="*/ 3087085 w 3090613"/>
                <a:gd name="connsiteY3" fmla="*/ 2592285 h 2866050"/>
                <a:gd name="connsiteX4" fmla="*/ 2872839 w 3090613"/>
                <a:gd name="connsiteY4" fmla="*/ 2836755 h 2866050"/>
                <a:gd name="connsiteX5" fmla="*/ 1994082 w 3090613"/>
                <a:gd name="connsiteY5" fmla="*/ 2839413 h 2866050"/>
                <a:gd name="connsiteX6" fmla="*/ 1761151 w 3090613"/>
                <a:gd name="connsiteY6" fmla="*/ 2636555 h 2866050"/>
                <a:gd name="connsiteX7" fmla="*/ 1728702 w 3090613"/>
                <a:gd name="connsiteY7" fmla="*/ 2116365 h 2866050"/>
                <a:gd name="connsiteX8" fmla="*/ 1547414 w 3090613"/>
                <a:gd name="connsiteY8" fmla="*/ 1697289 h 2866050"/>
                <a:gd name="connsiteX9" fmla="*/ 834501 w 3090613"/>
                <a:gd name="connsiteY9" fmla="*/ 1646630 h 2866050"/>
                <a:gd name="connsiteX10" fmla="*/ 240922 w 3090613"/>
                <a:gd name="connsiteY10" fmla="*/ 1610018 h 2866050"/>
                <a:gd name="connsiteX11" fmla="*/ 17596 w 3090613"/>
                <a:gd name="connsiteY11" fmla="*/ 1372152 h 2866050"/>
                <a:gd name="connsiteX12" fmla="*/ 23691 w 3090613"/>
                <a:gd name="connsiteY12" fmla="*/ 269220 h 2866050"/>
                <a:gd name="connsiteX13" fmla="*/ 235730 w 3090613"/>
                <a:gd name="connsiteY13" fmla="*/ 2892 h 2866050"/>
                <a:gd name="connsiteX0" fmla="*/ 235730 w 3090613"/>
                <a:gd name="connsiteY0" fmla="*/ 2892 h 2866050"/>
                <a:gd name="connsiteX1" fmla="*/ 2801325 w 3090613"/>
                <a:gd name="connsiteY1" fmla="*/ 16038 h 2866050"/>
                <a:gd name="connsiteX2" fmla="*/ 3062233 w 3090613"/>
                <a:gd name="connsiteY2" fmla="*/ 341622 h 2866050"/>
                <a:gd name="connsiteX3" fmla="*/ 3087085 w 3090613"/>
                <a:gd name="connsiteY3" fmla="*/ 2592285 h 2866050"/>
                <a:gd name="connsiteX4" fmla="*/ 2872839 w 3090613"/>
                <a:gd name="connsiteY4" fmla="*/ 2836755 h 2866050"/>
                <a:gd name="connsiteX5" fmla="*/ 1994082 w 3090613"/>
                <a:gd name="connsiteY5" fmla="*/ 2839413 h 2866050"/>
                <a:gd name="connsiteX6" fmla="*/ 1761151 w 3090613"/>
                <a:gd name="connsiteY6" fmla="*/ 2636555 h 2866050"/>
                <a:gd name="connsiteX7" fmla="*/ 1728702 w 3090613"/>
                <a:gd name="connsiteY7" fmla="*/ 2116365 h 2866050"/>
                <a:gd name="connsiteX8" fmla="*/ 1547414 w 3090613"/>
                <a:gd name="connsiteY8" fmla="*/ 1697289 h 2866050"/>
                <a:gd name="connsiteX9" fmla="*/ 834501 w 3090613"/>
                <a:gd name="connsiteY9" fmla="*/ 1646630 h 2866050"/>
                <a:gd name="connsiteX10" fmla="*/ 240922 w 3090613"/>
                <a:gd name="connsiteY10" fmla="*/ 1610018 h 2866050"/>
                <a:gd name="connsiteX11" fmla="*/ 17596 w 3090613"/>
                <a:gd name="connsiteY11" fmla="*/ 1372152 h 2866050"/>
                <a:gd name="connsiteX12" fmla="*/ 23691 w 3090613"/>
                <a:gd name="connsiteY12" fmla="*/ 269220 h 2866050"/>
                <a:gd name="connsiteX13" fmla="*/ 235730 w 3090613"/>
                <a:gd name="connsiteY13" fmla="*/ 2892 h 2866050"/>
                <a:gd name="connsiteX0" fmla="*/ 235730 w 3090613"/>
                <a:gd name="connsiteY0" fmla="*/ 2892 h 2865518"/>
                <a:gd name="connsiteX1" fmla="*/ 2801325 w 3090613"/>
                <a:gd name="connsiteY1" fmla="*/ 16038 h 2865518"/>
                <a:gd name="connsiteX2" fmla="*/ 3062233 w 3090613"/>
                <a:gd name="connsiteY2" fmla="*/ 341622 h 2865518"/>
                <a:gd name="connsiteX3" fmla="*/ 3087085 w 3090613"/>
                <a:gd name="connsiteY3" fmla="*/ 2592285 h 2865518"/>
                <a:gd name="connsiteX4" fmla="*/ 2872839 w 3090613"/>
                <a:gd name="connsiteY4" fmla="*/ 2836755 h 2865518"/>
                <a:gd name="connsiteX5" fmla="*/ 1994082 w 3090613"/>
                <a:gd name="connsiteY5" fmla="*/ 2839413 h 2865518"/>
                <a:gd name="connsiteX6" fmla="*/ 1733626 w 3090613"/>
                <a:gd name="connsiteY6" fmla="*/ 2645260 h 2865518"/>
                <a:gd name="connsiteX7" fmla="*/ 1728702 w 3090613"/>
                <a:gd name="connsiteY7" fmla="*/ 2116365 h 2865518"/>
                <a:gd name="connsiteX8" fmla="*/ 1547414 w 3090613"/>
                <a:gd name="connsiteY8" fmla="*/ 1697289 h 2865518"/>
                <a:gd name="connsiteX9" fmla="*/ 834501 w 3090613"/>
                <a:gd name="connsiteY9" fmla="*/ 1646630 h 2865518"/>
                <a:gd name="connsiteX10" fmla="*/ 240922 w 3090613"/>
                <a:gd name="connsiteY10" fmla="*/ 1610018 h 2865518"/>
                <a:gd name="connsiteX11" fmla="*/ 17596 w 3090613"/>
                <a:gd name="connsiteY11" fmla="*/ 1372152 h 2865518"/>
                <a:gd name="connsiteX12" fmla="*/ 23691 w 3090613"/>
                <a:gd name="connsiteY12" fmla="*/ 269220 h 2865518"/>
                <a:gd name="connsiteX13" fmla="*/ 235730 w 3090613"/>
                <a:gd name="connsiteY13" fmla="*/ 2892 h 2865518"/>
                <a:gd name="connsiteX0" fmla="*/ 235730 w 3090613"/>
                <a:gd name="connsiteY0" fmla="*/ 2892 h 2857226"/>
                <a:gd name="connsiteX1" fmla="*/ 2801325 w 3090613"/>
                <a:gd name="connsiteY1" fmla="*/ 16038 h 2857226"/>
                <a:gd name="connsiteX2" fmla="*/ 3062233 w 3090613"/>
                <a:gd name="connsiteY2" fmla="*/ 341622 h 2857226"/>
                <a:gd name="connsiteX3" fmla="*/ 3087085 w 3090613"/>
                <a:gd name="connsiteY3" fmla="*/ 2592285 h 2857226"/>
                <a:gd name="connsiteX4" fmla="*/ 2872839 w 3090613"/>
                <a:gd name="connsiteY4" fmla="*/ 2836755 h 2857226"/>
                <a:gd name="connsiteX5" fmla="*/ 1994082 w 3090613"/>
                <a:gd name="connsiteY5" fmla="*/ 2839413 h 2857226"/>
                <a:gd name="connsiteX6" fmla="*/ 1733626 w 3090613"/>
                <a:gd name="connsiteY6" fmla="*/ 2645260 h 2857226"/>
                <a:gd name="connsiteX7" fmla="*/ 1728702 w 3090613"/>
                <a:gd name="connsiteY7" fmla="*/ 2116365 h 2857226"/>
                <a:gd name="connsiteX8" fmla="*/ 1547414 w 3090613"/>
                <a:gd name="connsiteY8" fmla="*/ 1697289 h 2857226"/>
                <a:gd name="connsiteX9" fmla="*/ 834501 w 3090613"/>
                <a:gd name="connsiteY9" fmla="*/ 1646630 h 2857226"/>
                <a:gd name="connsiteX10" fmla="*/ 240922 w 3090613"/>
                <a:gd name="connsiteY10" fmla="*/ 1610018 h 2857226"/>
                <a:gd name="connsiteX11" fmla="*/ 17596 w 3090613"/>
                <a:gd name="connsiteY11" fmla="*/ 1372152 h 2857226"/>
                <a:gd name="connsiteX12" fmla="*/ 23691 w 3090613"/>
                <a:gd name="connsiteY12" fmla="*/ 269220 h 2857226"/>
                <a:gd name="connsiteX13" fmla="*/ 235730 w 3090613"/>
                <a:gd name="connsiteY13" fmla="*/ 2892 h 2857226"/>
                <a:gd name="connsiteX0" fmla="*/ 235730 w 3090613"/>
                <a:gd name="connsiteY0" fmla="*/ 2892 h 2871021"/>
                <a:gd name="connsiteX1" fmla="*/ 2801325 w 3090613"/>
                <a:gd name="connsiteY1" fmla="*/ 16038 h 2871021"/>
                <a:gd name="connsiteX2" fmla="*/ 3062233 w 3090613"/>
                <a:gd name="connsiteY2" fmla="*/ 341622 h 2871021"/>
                <a:gd name="connsiteX3" fmla="*/ 3087085 w 3090613"/>
                <a:gd name="connsiteY3" fmla="*/ 2592285 h 2871021"/>
                <a:gd name="connsiteX4" fmla="*/ 2872839 w 3090613"/>
                <a:gd name="connsiteY4" fmla="*/ 2836755 h 2871021"/>
                <a:gd name="connsiteX5" fmla="*/ 1994082 w 3090613"/>
                <a:gd name="connsiteY5" fmla="*/ 2865526 h 2871021"/>
                <a:gd name="connsiteX6" fmla="*/ 1733626 w 3090613"/>
                <a:gd name="connsiteY6" fmla="*/ 2645260 h 2871021"/>
                <a:gd name="connsiteX7" fmla="*/ 1728702 w 3090613"/>
                <a:gd name="connsiteY7" fmla="*/ 2116365 h 2871021"/>
                <a:gd name="connsiteX8" fmla="*/ 1547414 w 3090613"/>
                <a:gd name="connsiteY8" fmla="*/ 1697289 h 2871021"/>
                <a:gd name="connsiteX9" fmla="*/ 834501 w 3090613"/>
                <a:gd name="connsiteY9" fmla="*/ 1646630 h 2871021"/>
                <a:gd name="connsiteX10" fmla="*/ 240922 w 3090613"/>
                <a:gd name="connsiteY10" fmla="*/ 1610018 h 2871021"/>
                <a:gd name="connsiteX11" fmla="*/ 17596 w 3090613"/>
                <a:gd name="connsiteY11" fmla="*/ 1372152 h 2871021"/>
                <a:gd name="connsiteX12" fmla="*/ 23691 w 3090613"/>
                <a:gd name="connsiteY12" fmla="*/ 269220 h 2871021"/>
                <a:gd name="connsiteX13" fmla="*/ 235730 w 3090613"/>
                <a:gd name="connsiteY13" fmla="*/ 2892 h 2871021"/>
                <a:gd name="connsiteX0" fmla="*/ 235730 w 3087531"/>
                <a:gd name="connsiteY0" fmla="*/ 2892 h 2871021"/>
                <a:gd name="connsiteX1" fmla="*/ 2801325 w 3087531"/>
                <a:gd name="connsiteY1" fmla="*/ 16038 h 2871021"/>
                <a:gd name="connsiteX2" fmla="*/ 3062233 w 3087531"/>
                <a:gd name="connsiteY2" fmla="*/ 341622 h 2871021"/>
                <a:gd name="connsiteX3" fmla="*/ 3087085 w 3087531"/>
                <a:gd name="connsiteY3" fmla="*/ 2592285 h 2871021"/>
                <a:gd name="connsiteX4" fmla="*/ 2872839 w 3087531"/>
                <a:gd name="connsiteY4" fmla="*/ 2836755 h 2871021"/>
                <a:gd name="connsiteX5" fmla="*/ 1994082 w 3087531"/>
                <a:gd name="connsiteY5" fmla="*/ 2865526 h 2871021"/>
                <a:gd name="connsiteX6" fmla="*/ 1733626 w 3087531"/>
                <a:gd name="connsiteY6" fmla="*/ 2645260 h 2871021"/>
                <a:gd name="connsiteX7" fmla="*/ 1728702 w 3087531"/>
                <a:gd name="connsiteY7" fmla="*/ 2116365 h 2871021"/>
                <a:gd name="connsiteX8" fmla="*/ 1547414 w 3087531"/>
                <a:gd name="connsiteY8" fmla="*/ 1697289 h 2871021"/>
                <a:gd name="connsiteX9" fmla="*/ 834501 w 3087531"/>
                <a:gd name="connsiteY9" fmla="*/ 1646630 h 2871021"/>
                <a:gd name="connsiteX10" fmla="*/ 240922 w 3087531"/>
                <a:gd name="connsiteY10" fmla="*/ 1610018 h 2871021"/>
                <a:gd name="connsiteX11" fmla="*/ 17596 w 3087531"/>
                <a:gd name="connsiteY11" fmla="*/ 1372152 h 2871021"/>
                <a:gd name="connsiteX12" fmla="*/ 23691 w 3087531"/>
                <a:gd name="connsiteY12" fmla="*/ 269220 h 2871021"/>
                <a:gd name="connsiteX13" fmla="*/ 235730 w 3087531"/>
                <a:gd name="connsiteY13" fmla="*/ 2892 h 2871021"/>
                <a:gd name="connsiteX0" fmla="*/ 235730 w 3129164"/>
                <a:gd name="connsiteY0" fmla="*/ 18672 h 2886801"/>
                <a:gd name="connsiteX1" fmla="*/ 2801325 w 3129164"/>
                <a:gd name="connsiteY1" fmla="*/ 31818 h 2886801"/>
                <a:gd name="connsiteX2" fmla="*/ 3089758 w 3129164"/>
                <a:gd name="connsiteY2" fmla="*/ 366106 h 2886801"/>
                <a:gd name="connsiteX3" fmla="*/ 3087085 w 3129164"/>
                <a:gd name="connsiteY3" fmla="*/ 2608065 h 2886801"/>
                <a:gd name="connsiteX4" fmla="*/ 2872839 w 3129164"/>
                <a:gd name="connsiteY4" fmla="*/ 2852535 h 2886801"/>
                <a:gd name="connsiteX5" fmla="*/ 1994082 w 3129164"/>
                <a:gd name="connsiteY5" fmla="*/ 2881306 h 2886801"/>
                <a:gd name="connsiteX6" fmla="*/ 1733626 w 3129164"/>
                <a:gd name="connsiteY6" fmla="*/ 2661040 h 2886801"/>
                <a:gd name="connsiteX7" fmla="*/ 1728702 w 3129164"/>
                <a:gd name="connsiteY7" fmla="*/ 2132145 h 2886801"/>
                <a:gd name="connsiteX8" fmla="*/ 1547414 w 3129164"/>
                <a:gd name="connsiteY8" fmla="*/ 1713069 h 2886801"/>
                <a:gd name="connsiteX9" fmla="*/ 834501 w 3129164"/>
                <a:gd name="connsiteY9" fmla="*/ 1662410 h 2886801"/>
                <a:gd name="connsiteX10" fmla="*/ 240922 w 3129164"/>
                <a:gd name="connsiteY10" fmla="*/ 1625798 h 2886801"/>
                <a:gd name="connsiteX11" fmla="*/ 17596 w 3129164"/>
                <a:gd name="connsiteY11" fmla="*/ 1387932 h 2886801"/>
                <a:gd name="connsiteX12" fmla="*/ 23691 w 3129164"/>
                <a:gd name="connsiteY12" fmla="*/ 285000 h 2886801"/>
                <a:gd name="connsiteX13" fmla="*/ 235730 w 3129164"/>
                <a:gd name="connsiteY13" fmla="*/ 18672 h 2886801"/>
                <a:gd name="connsiteX0" fmla="*/ 235730 w 3102230"/>
                <a:gd name="connsiteY0" fmla="*/ 2016 h 2870145"/>
                <a:gd name="connsiteX1" fmla="*/ 2801325 w 3102230"/>
                <a:gd name="connsiteY1" fmla="*/ 15162 h 2870145"/>
                <a:gd name="connsiteX2" fmla="*/ 3089758 w 3102230"/>
                <a:gd name="connsiteY2" fmla="*/ 349450 h 2870145"/>
                <a:gd name="connsiteX3" fmla="*/ 3087085 w 3102230"/>
                <a:gd name="connsiteY3" fmla="*/ 2591409 h 2870145"/>
                <a:gd name="connsiteX4" fmla="*/ 2872839 w 3102230"/>
                <a:gd name="connsiteY4" fmla="*/ 2835879 h 2870145"/>
                <a:gd name="connsiteX5" fmla="*/ 1994082 w 3102230"/>
                <a:gd name="connsiteY5" fmla="*/ 2864650 h 2870145"/>
                <a:gd name="connsiteX6" fmla="*/ 1733626 w 3102230"/>
                <a:gd name="connsiteY6" fmla="*/ 2644384 h 2870145"/>
                <a:gd name="connsiteX7" fmla="*/ 1728702 w 3102230"/>
                <a:gd name="connsiteY7" fmla="*/ 2115489 h 2870145"/>
                <a:gd name="connsiteX8" fmla="*/ 1547414 w 3102230"/>
                <a:gd name="connsiteY8" fmla="*/ 1696413 h 2870145"/>
                <a:gd name="connsiteX9" fmla="*/ 834501 w 3102230"/>
                <a:gd name="connsiteY9" fmla="*/ 1645754 h 2870145"/>
                <a:gd name="connsiteX10" fmla="*/ 240922 w 3102230"/>
                <a:gd name="connsiteY10" fmla="*/ 1609142 h 2870145"/>
                <a:gd name="connsiteX11" fmla="*/ 17596 w 3102230"/>
                <a:gd name="connsiteY11" fmla="*/ 1371276 h 2870145"/>
                <a:gd name="connsiteX12" fmla="*/ 23691 w 3102230"/>
                <a:gd name="connsiteY12" fmla="*/ 268344 h 2870145"/>
                <a:gd name="connsiteX13" fmla="*/ 235730 w 3102230"/>
                <a:gd name="connsiteY13" fmla="*/ 2016 h 2870145"/>
                <a:gd name="connsiteX0" fmla="*/ 235730 w 3090076"/>
                <a:gd name="connsiteY0" fmla="*/ 2016 h 2870145"/>
                <a:gd name="connsiteX1" fmla="*/ 2801325 w 3090076"/>
                <a:gd name="connsiteY1" fmla="*/ 15162 h 2870145"/>
                <a:gd name="connsiteX2" fmla="*/ 3089758 w 3090076"/>
                <a:gd name="connsiteY2" fmla="*/ 349450 h 2870145"/>
                <a:gd name="connsiteX3" fmla="*/ 3087085 w 3090076"/>
                <a:gd name="connsiteY3" fmla="*/ 2591409 h 2870145"/>
                <a:gd name="connsiteX4" fmla="*/ 2872839 w 3090076"/>
                <a:gd name="connsiteY4" fmla="*/ 2835879 h 2870145"/>
                <a:gd name="connsiteX5" fmla="*/ 1994082 w 3090076"/>
                <a:gd name="connsiteY5" fmla="*/ 2864650 h 2870145"/>
                <a:gd name="connsiteX6" fmla="*/ 1733626 w 3090076"/>
                <a:gd name="connsiteY6" fmla="*/ 2644384 h 2870145"/>
                <a:gd name="connsiteX7" fmla="*/ 1728702 w 3090076"/>
                <a:gd name="connsiteY7" fmla="*/ 2115489 h 2870145"/>
                <a:gd name="connsiteX8" fmla="*/ 1547414 w 3090076"/>
                <a:gd name="connsiteY8" fmla="*/ 1696413 h 2870145"/>
                <a:gd name="connsiteX9" fmla="*/ 834501 w 3090076"/>
                <a:gd name="connsiteY9" fmla="*/ 1645754 h 2870145"/>
                <a:gd name="connsiteX10" fmla="*/ 240922 w 3090076"/>
                <a:gd name="connsiteY10" fmla="*/ 1609142 h 2870145"/>
                <a:gd name="connsiteX11" fmla="*/ 17596 w 3090076"/>
                <a:gd name="connsiteY11" fmla="*/ 1371276 h 2870145"/>
                <a:gd name="connsiteX12" fmla="*/ 23691 w 3090076"/>
                <a:gd name="connsiteY12" fmla="*/ 268344 h 2870145"/>
                <a:gd name="connsiteX13" fmla="*/ 235730 w 3090076"/>
                <a:gd name="connsiteY13" fmla="*/ 2016 h 2870145"/>
                <a:gd name="connsiteX0" fmla="*/ 235730 w 3102909"/>
                <a:gd name="connsiteY0" fmla="*/ 2016 h 2899334"/>
                <a:gd name="connsiteX1" fmla="*/ 2801325 w 3102909"/>
                <a:gd name="connsiteY1" fmla="*/ 15162 h 2899334"/>
                <a:gd name="connsiteX2" fmla="*/ 3089758 w 3102909"/>
                <a:gd name="connsiteY2" fmla="*/ 349450 h 2899334"/>
                <a:gd name="connsiteX3" fmla="*/ 3087085 w 3102909"/>
                <a:gd name="connsiteY3" fmla="*/ 2591409 h 2899334"/>
                <a:gd name="connsiteX4" fmla="*/ 2863664 w 3102909"/>
                <a:gd name="connsiteY4" fmla="*/ 2870696 h 2899334"/>
                <a:gd name="connsiteX5" fmla="*/ 1994082 w 3102909"/>
                <a:gd name="connsiteY5" fmla="*/ 2864650 h 2899334"/>
                <a:gd name="connsiteX6" fmla="*/ 1733626 w 3102909"/>
                <a:gd name="connsiteY6" fmla="*/ 2644384 h 2899334"/>
                <a:gd name="connsiteX7" fmla="*/ 1728702 w 3102909"/>
                <a:gd name="connsiteY7" fmla="*/ 2115489 h 2899334"/>
                <a:gd name="connsiteX8" fmla="*/ 1547414 w 3102909"/>
                <a:gd name="connsiteY8" fmla="*/ 1696413 h 2899334"/>
                <a:gd name="connsiteX9" fmla="*/ 834501 w 3102909"/>
                <a:gd name="connsiteY9" fmla="*/ 1645754 h 2899334"/>
                <a:gd name="connsiteX10" fmla="*/ 240922 w 3102909"/>
                <a:gd name="connsiteY10" fmla="*/ 1609142 h 2899334"/>
                <a:gd name="connsiteX11" fmla="*/ 17596 w 3102909"/>
                <a:gd name="connsiteY11" fmla="*/ 1371276 h 2899334"/>
                <a:gd name="connsiteX12" fmla="*/ 23691 w 3102909"/>
                <a:gd name="connsiteY12" fmla="*/ 268344 h 2899334"/>
                <a:gd name="connsiteX13" fmla="*/ 235730 w 3102909"/>
                <a:gd name="connsiteY13" fmla="*/ 2016 h 2899334"/>
                <a:gd name="connsiteX0" fmla="*/ 235730 w 3102909"/>
                <a:gd name="connsiteY0" fmla="*/ 2016 h 2888790"/>
                <a:gd name="connsiteX1" fmla="*/ 2801325 w 3102909"/>
                <a:gd name="connsiteY1" fmla="*/ 15162 h 2888790"/>
                <a:gd name="connsiteX2" fmla="*/ 3089758 w 3102909"/>
                <a:gd name="connsiteY2" fmla="*/ 349450 h 2888790"/>
                <a:gd name="connsiteX3" fmla="*/ 3087085 w 3102909"/>
                <a:gd name="connsiteY3" fmla="*/ 2591409 h 2888790"/>
                <a:gd name="connsiteX4" fmla="*/ 2863664 w 3102909"/>
                <a:gd name="connsiteY4" fmla="*/ 2870696 h 2888790"/>
                <a:gd name="connsiteX5" fmla="*/ 1994082 w 3102909"/>
                <a:gd name="connsiteY5" fmla="*/ 2864650 h 2888790"/>
                <a:gd name="connsiteX6" fmla="*/ 1733626 w 3102909"/>
                <a:gd name="connsiteY6" fmla="*/ 2644384 h 2888790"/>
                <a:gd name="connsiteX7" fmla="*/ 1728702 w 3102909"/>
                <a:gd name="connsiteY7" fmla="*/ 2115489 h 2888790"/>
                <a:gd name="connsiteX8" fmla="*/ 1547414 w 3102909"/>
                <a:gd name="connsiteY8" fmla="*/ 1696413 h 2888790"/>
                <a:gd name="connsiteX9" fmla="*/ 834501 w 3102909"/>
                <a:gd name="connsiteY9" fmla="*/ 1645754 h 2888790"/>
                <a:gd name="connsiteX10" fmla="*/ 240922 w 3102909"/>
                <a:gd name="connsiteY10" fmla="*/ 1609142 h 2888790"/>
                <a:gd name="connsiteX11" fmla="*/ 17596 w 3102909"/>
                <a:gd name="connsiteY11" fmla="*/ 1371276 h 2888790"/>
                <a:gd name="connsiteX12" fmla="*/ 23691 w 3102909"/>
                <a:gd name="connsiteY12" fmla="*/ 268344 h 2888790"/>
                <a:gd name="connsiteX13" fmla="*/ 235730 w 3102909"/>
                <a:gd name="connsiteY13" fmla="*/ 2016 h 2888790"/>
                <a:gd name="connsiteX0" fmla="*/ 235730 w 3090076"/>
                <a:gd name="connsiteY0" fmla="*/ 2016 h 2886241"/>
                <a:gd name="connsiteX1" fmla="*/ 2801325 w 3090076"/>
                <a:gd name="connsiteY1" fmla="*/ 15162 h 2886241"/>
                <a:gd name="connsiteX2" fmla="*/ 3089758 w 3090076"/>
                <a:gd name="connsiteY2" fmla="*/ 349450 h 2886241"/>
                <a:gd name="connsiteX3" fmla="*/ 3087085 w 3090076"/>
                <a:gd name="connsiteY3" fmla="*/ 2591409 h 2886241"/>
                <a:gd name="connsiteX4" fmla="*/ 2863664 w 3090076"/>
                <a:gd name="connsiteY4" fmla="*/ 2870696 h 2886241"/>
                <a:gd name="connsiteX5" fmla="*/ 1994082 w 3090076"/>
                <a:gd name="connsiteY5" fmla="*/ 2864650 h 2886241"/>
                <a:gd name="connsiteX6" fmla="*/ 1733626 w 3090076"/>
                <a:gd name="connsiteY6" fmla="*/ 2644384 h 2886241"/>
                <a:gd name="connsiteX7" fmla="*/ 1728702 w 3090076"/>
                <a:gd name="connsiteY7" fmla="*/ 2115489 h 2886241"/>
                <a:gd name="connsiteX8" fmla="*/ 1547414 w 3090076"/>
                <a:gd name="connsiteY8" fmla="*/ 1696413 h 2886241"/>
                <a:gd name="connsiteX9" fmla="*/ 834501 w 3090076"/>
                <a:gd name="connsiteY9" fmla="*/ 1645754 h 2886241"/>
                <a:gd name="connsiteX10" fmla="*/ 240922 w 3090076"/>
                <a:gd name="connsiteY10" fmla="*/ 1609142 h 2886241"/>
                <a:gd name="connsiteX11" fmla="*/ 17596 w 3090076"/>
                <a:gd name="connsiteY11" fmla="*/ 1371276 h 2886241"/>
                <a:gd name="connsiteX12" fmla="*/ 23691 w 3090076"/>
                <a:gd name="connsiteY12" fmla="*/ 268344 h 2886241"/>
                <a:gd name="connsiteX13" fmla="*/ 235730 w 3090076"/>
                <a:gd name="connsiteY13" fmla="*/ 2016 h 2886241"/>
                <a:gd name="connsiteX0" fmla="*/ 218134 w 3072480"/>
                <a:gd name="connsiteY0" fmla="*/ 2016 h 2886241"/>
                <a:gd name="connsiteX1" fmla="*/ 2783729 w 3072480"/>
                <a:gd name="connsiteY1" fmla="*/ 15162 h 2886241"/>
                <a:gd name="connsiteX2" fmla="*/ 3072162 w 3072480"/>
                <a:gd name="connsiteY2" fmla="*/ 349450 h 2886241"/>
                <a:gd name="connsiteX3" fmla="*/ 3069489 w 3072480"/>
                <a:gd name="connsiteY3" fmla="*/ 2591409 h 2886241"/>
                <a:gd name="connsiteX4" fmla="*/ 2846068 w 3072480"/>
                <a:gd name="connsiteY4" fmla="*/ 2870696 h 2886241"/>
                <a:gd name="connsiteX5" fmla="*/ 1976486 w 3072480"/>
                <a:gd name="connsiteY5" fmla="*/ 2864650 h 2886241"/>
                <a:gd name="connsiteX6" fmla="*/ 1716030 w 3072480"/>
                <a:gd name="connsiteY6" fmla="*/ 2644384 h 2886241"/>
                <a:gd name="connsiteX7" fmla="*/ 1711106 w 3072480"/>
                <a:gd name="connsiteY7" fmla="*/ 2115489 h 2886241"/>
                <a:gd name="connsiteX8" fmla="*/ 1529818 w 3072480"/>
                <a:gd name="connsiteY8" fmla="*/ 1696413 h 2886241"/>
                <a:gd name="connsiteX9" fmla="*/ 816905 w 3072480"/>
                <a:gd name="connsiteY9" fmla="*/ 1645754 h 2886241"/>
                <a:gd name="connsiteX10" fmla="*/ 223326 w 3072480"/>
                <a:gd name="connsiteY10" fmla="*/ 1609142 h 2886241"/>
                <a:gd name="connsiteX11" fmla="*/ 0 w 3072480"/>
                <a:gd name="connsiteY11" fmla="*/ 1371276 h 2886241"/>
                <a:gd name="connsiteX12" fmla="*/ 6095 w 3072480"/>
                <a:gd name="connsiteY12" fmla="*/ 268344 h 2886241"/>
                <a:gd name="connsiteX13" fmla="*/ 218134 w 3072480"/>
                <a:gd name="connsiteY13" fmla="*/ 2016 h 2886241"/>
                <a:gd name="connsiteX0" fmla="*/ 218134 w 3072480"/>
                <a:gd name="connsiteY0" fmla="*/ 2016 h 2886241"/>
                <a:gd name="connsiteX1" fmla="*/ 2783729 w 3072480"/>
                <a:gd name="connsiteY1" fmla="*/ 15162 h 2886241"/>
                <a:gd name="connsiteX2" fmla="*/ 3072162 w 3072480"/>
                <a:gd name="connsiteY2" fmla="*/ 349450 h 2886241"/>
                <a:gd name="connsiteX3" fmla="*/ 3069489 w 3072480"/>
                <a:gd name="connsiteY3" fmla="*/ 2591409 h 2886241"/>
                <a:gd name="connsiteX4" fmla="*/ 2846068 w 3072480"/>
                <a:gd name="connsiteY4" fmla="*/ 2870696 h 2886241"/>
                <a:gd name="connsiteX5" fmla="*/ 1976486 w 3072480"/>
                <a:gd name="connsiteY5" fmla="*/ 2864650 h 2886241"/>
                <a:gd name="connsiteX6" fmla="*/ 1716030 w 3072480"/>
                <a:gd name="connsiteY6" fmla="*/ 2644384 h 2886241"/>
                <a:gd name="connsiteX7" fmla="*/ 1711106 w 3072480"/>
                <a:gd name="connsiteY7" fmla="*/ 2115489 h 2886241"/>
                <a:gd name="connsiteX8" fmla="*/ 1529818 w 3072480"/>
                <a:gd name="connsiteY8" fmla="*/ 1696413 h 2886241"/>
                <a:gd name="connsiteX9" fmla="*/ 816905 w 3072480"/>
                <a:gd name="connsiteY9" fmla="*/ 1645754 h 2886241"/>
                <a:gd name="connsiteX10" fmla="*/ 471905 w 3072480"/>
                <a:gd name="connsiteY10" fmla="*/ 1630032 h 2886241"/>
                <a:gd name="connsiteX11" fmla="*/ 0 w 3072480"/>
                <a:gd name="connsiteY11" fmla="*/ 1371276 h 2886241"/>
                <a:gd name="connsiteX12" fmla="*/ 6095 w 3072480"/>
                <a:gd name="connsiteY12" fmla="*/ 268344 h 2886241"/>
                <a:gd name="connsiteX13" fmla="*/ 218134 w 3072480"/>
                <a:gd name="connsiteY13" fmla="*/ 2016 h 2886241"/>
                <a:gd name="connsiteX0" fmla="*/ 212068 w 3066414"/>
                <a:gd name="connsiteY0" fmla="*/ 2016 h 2886241"/>
                <a:gd name="connsiteX1" fmla="*/ 2777663 w 3066414"/>
                <a:gd name="connsiteY1" fmla="*/ 15162 h 2886241"/>
                <a:gd name="connsiteX2" fmla="*/ 3066096 w 3066414"/>
                <a:gd name="connsiteY2" fmla="*/ 349450 h 2886241"/>
                <a:gd name="connsiteX3" fmla="*/ 3063423 w 3066414"/>
                <a:gd name="connsiteY3" fmla="*/ 2591409 h 2886241"/>
                <a:gd name="connsiteX4" fmla="*/ 2840002 w 3066414"/>
                <a:gd name="connsiteY4" fmla="*/ 2870696 h 2886241"/>
                <a:gd name="connsiteX5" fmla="*/ 1970420 w 3066414"/>
                <a:gd name="connsiteY5" fmla="*/ 2864650 h 2886241"/>
                <a:gd name="connsiteX6" fmla="*/ 1709964 w 3066414"/>
                <a:gd name="connsiteY6" fmla="*/ 2644384 h 2886241"/>
                <a:gd name="connsiteX7" fmla="*/ 1705040 w 3066414"/>
                <a:gd name="connsiteY7" fmla="*/ 2115489 h 2886241"/>
                <a:gd name="connsiteX8" fmla="*/ 1523752 w 3066414"/>
                <a:gd name="connsiteY8" fmla="*/ 1696413 h 2886241"/>
                <a:gd name="connsiteX9" fmla="*/ 810839 w 3066414"/>
                <a:gd name="connsiteY9" fmla="*/ 1645754 h 2886241"/>
                <a:gd name="connsiteX10" fmla="*/ 465839 w 3066414"/>
                <a:gd name="connsiteY10" fmla="*/ 1630032 h 2886241"/>
                <a:gd name="connsiteX11" fmla="*/ 321607 w 3066414"/>
                <a:gd name="connsiteY11" fmla="*/ 1371276 h 2886241"/>
                <a:gd name="connsiteX12" fmla="*/ 29 w 3066414"/>
                <a:gd name="connsiteY12" fmla="*/ 268344 h 2886241"/>
                <a:gd name="connsiteX13" fmla="*/ 212068 w 3066414"/>
                <a:gd name="connsiteY13" fmla="*/ 2016 h 2886241"/>
                <a:gd name="connsiteX0" fmla="*/ 150145 w 3004491"/>
                <a:gd name="connsiteY0" fmla="*/ 16849 h 2901074"/>
                <a:gd name="connsiteX1" fmla="*/ 2715740 w 3004491"/>
                <a:gd name="connsiteY1" fmla="*/ 29995 h 2901074"/>
                <a:gd name="connsiteX2" fmla="*/ 3004173 w 3004491"/>
                <a:gd name="connsiteY2" fmla="*/ 364283 h 2901074"/>
                <a:gd name="connsiteX3" fmla="*/ 3001500 w 3004491"/>
                <a:gd name="connsiteY3" fmla="*/ 2606242 h 2901074"/>
                <a:gd name="connsiteX4" fmla="*/ 2778079 w 3004491"/>
                <a:gd name="connsiteY4" fmla="*/ 2885529 h 2901074"/>
                <a:gd name="connsiteX5" fmla="*/ 1908497 w 3004491"/>
                <a:gd name="connsiteY5" fmla="*/ 2879483 h 2901074"/>
                <a:gd name="connsiteX6" fmla="*/ 1648041 w 3004491"/>
                <a:gd name="connsiteY6" fmla="*/ 2659217 h 2901074"/>
                <a:gd name="connsiteX7" fmla="*/ 1643117 w 3004491"/>
                <a:gd name="connsiteY7" fmla="*/ 2130322 h 2901074"/>
                <a:gd name="connsiteX8" fmla="*/ 1461829 w 3004491"/>
                <a:gd name="connsiteY8" fmla="*/ 1711246 h 2901074"/>
                <a:gd name="connsiteX9" fmla="*/ 748916 w 3004491"/>
                <a:gd name="connsiteY9" fmla="*/ 1660587 h 2901074"/>
                <a:gd name="connsiteX10" fmla="*/ 403916 w 3004491"/>
                <a:gd name="connsiteY10" fmla="*/ 1644865 h 2901074"/>
                <a:gd name="connsiteX11" fmla="*/ 259684 w 3004491"/>
                <a:gd name="connsiteY11" fmla="*/ 1386109 h 2901074"/>
                <a:gd name="connsiteX12" fmla="*/ 288376 w 3004491"/>
                <a:gd name="connsiteY12" fmla="*/ 283177 h 2901074"/>
                <a:gd name="connsiteX13" fmla="*/ 150145 w 3004491"/>
                <a:gd name="connsiteY13" fmla="*/ 16849 h 2901074"/>
                <a:gd name="connsiteX0" fmla="*/ 387620 w 2760353"/>
                <a:gd name="connsiteY0" fmla="*/ 40832 h 2904166"/>
                <a:gd name="connsiteX1" fmla="*/ 2456056 w 2760353"/>
                <a:gd name="connsiteY1" fmla="*/ 33087 h 2904166"/>
                <a:gd name="connsiteX2" fmla="*/ 2744489 w 2760353"/>
                <a:gd name="connsiteY2" fmla="*/ 367375 h 2904166"/>
                <a:gd name="connsiteX3" fmla="*/ 2741816 w 2760353"/>
                <a:gd name="connsiteY3" fmla="*/ 2609334 h 2904166"/>
                <a:gd name="connsiteX4" fmla="*/ 2518395 w 2760353"/>
                <a:gd name="connsiteY4" fmla="*/ 2888621 h 2904166"/>
                <a:gd name="connsiteX5" fmla="*/ 1648813 w 2760353"/>
                <a:gd name="connsiteY5" fmla="*/ 2882575 h 2904166"/>
                <a:gd name="connsiteX6" fmla="*/ 1388357 w 2760353"/>
                <a:gd name="connsiteY6" fmla="*/ 2662309 h 2904166"/>
                <a:gd name="connsiteX7" fmla="*/ 1383433 w 2760353"/>
                <a:gd name="connsiteY7" fmla="*/ 2133414 h 2904166"/>
                <a:gd name="connsiteX8" fmla="*/ 1202145 w 2760353"/>
                <a:gd name="connsiteY8" fmla="*/ 1714338 h 2904166"/>
                <a:gd name="connsiteX9" fmla="*/ 489232 w 2760353"/>
                <a:gd name="connsiteY9" fmla="*/ 1663679 h 2904166"/>
                <a:gd name="connsiteX10" fmla="*/ 144232 w 2760353"/>
                <a:gd name="connsiteY10" fmla="*/ 1647957 h 2904166"/>
                <a:gd name="connsiteX11" fmla="*/ 0 w 2760353"/>
                <a:gd name="connsiteY11" fmla="*/ 1389201 h 2904166"/>
                <a:gd name="connsiteX12" fmla="*/ 28692 w 2760353"/>
                <a:gd name="connsiteY12" fmla="*/ 286269 h 2904166"/>
                <a:gd name="connsiteX13" fmla="*/ 387620 w 2760353"/>
                <a:gd name="connsiteY13" fmla="*/ 40832 h 2904166"/>
                <a:gd name="connsiteX0" fmla="*/ 387620 w 2774396"/>
                <a:gd name="connsiteY0" fmla="*/ 34302 h 2897636"/>
                <a:gd name="connsiteX1" fmla="*/ 2331767 w 2774396"/>
                <a:gd name="connsiteY1" fmla="*/ 37003 h 2897636"/>
                <a:gd name="connsiteX2" fmla="*/ 2744489 w 2774396"/>
                <a:gd name="connsiteY2" fmla="*/ 360845 h 2897636"/>
                <a:gd name="connsiteX3" fmla="*/ 2741816 w 2774396"/>
                <a:gd name="connsiteY3" fmla="*/ 2602804 h 2897636"/>
                <a:gd name="connsiteX4" fmla="*/ 2518395 w 2774396"/>
                <a:gd name="connsiteY4" fmla="*/ 2882091 h 2897636"/>
                <a:gd name="connsiteX5" fmla="*/ 1648813 w 2774396"/>
                <a:gd name="connsiteY5" fmla="*/ 2876045 h 2897636"/>
                <a:gd name="connsiteX6" fmla="*/ 1388357 w 2774396"/>
                <a:gd name="connsiteY6" fmla="*/ 2655779 h 2897636"/>
                <a:gd name="connsiteX7" fmla="*/ 1383433 w 2774396"/>
                <a:gd name="connsiteY7" fmla="*/ 2126884 h 2897636"/>
                <a:gd name="connsiteX8" fmla="*/ 1202145 w 2774396"/>
                <a:gd name="connsiteY8" fmla="*/ 1707808 h 2897636"/>
                <a:gd name="connsiteX9" fmla="*/ 489232 w 2774396"/>
                <a:gd name="connsiteY9" fmla="*/ 1657149 h 2897636"/>
                <a:gd name="connsiteX10" fmla="*/ 144232 w 2774396"/>
                <a:gd name="connsiteY10" fmla="*/ 1641427 h 2897636"/>
                <a:gd name="connsiteX11" fmla="*/ 0 w 2774396"/>
                <a:gd name="connsiteY11" fmla="*/ 1382671 h 2897636"/>
                <a:gd name="connsiteX12" fmla="*/ 28692 w 2774396"/>
                <a:gd name="connsiteY12" fmla="*/ 279739 h 2897636"/>
                <a:gd name="connsiteX13" fmla="*/ 387620 w 2774396"/>
                <a:gd name="connsiteY13" fmla="*/ 34302 h 2897636"/>
                <a:gd name="connsiteX0" fmla="*/ 387620 w 2774396"/>
                <a:gd name="connsiteY0" fmla="*/ 20260 h 2883594"/>
                <a:gd name="connsiteX1" fmla="*/ 2331767 w 2774396"/>
                <a:gd name="connsiteY1" fmla="*/ 22961 h 2883594"/>
                <a:gd name="connsiteX2" fmla="*/ 2744489 w 2774396"/>
                <a:gd name="connsiteY2" fmla="*/ 346803 h 2883594"/>
                <a:gd name="connsiteX3" fmla="*/ 2741816 w 2774396"/>
                <a:gd name="connsiteY3" fmla="*/ 2588762 h 2883594"/>
                <a:gd name="connsiteX4" fmla="*/ 2518395 w 2774396"/>
                <a:gd name="connsiteY4" fmla="*/ 2868049 h 2883594"/>
                <a:gd name="connsiteX5" fmla="*/ 1648813 w 2774396"/>
                <a:gd name="connsiteY5" fmla="*/ 2862003 h 2883594"/>
                <a:gd name="connsiteX6" fmla="*/ 1388357 w 2774396"/>
                <a:gd name="connsiteY6" fmla="*/ 2641737 h 2883594"/>
                <a:gd name="connsiteX7" fmla="*/ 1383433 w 2774396"/>
                <a:gd name="connsiteY7" fmla="*/ 2112842 h 2883594"/>
                <a:gd name="connsiteX8" fmla="*/ 1202145 w 2774396"/>
                <a:gd name="connsiteY8" fmla="*/ 1693766 h 2883594"/>
                <a:gd name="connsiteX9" fmla="*/ 489232 w 2774396"/>
                <a:gd name="connsiteY9" fmla="*/ 1643107 h 2883594"/>
                <a:gd name="connsiteX10" fmla="*/ 144232 w 2774396"/>
                <a:gd name="connsiteY10" fmla="*/ 1627385 h 2883594"/>
                <a:gd name="connsiteX11" fmla="*/ 0 w 2774396"/>
                <a:gd name="connsiteY11" fmla="*/ 1368629 h 2883594"/>
                <a:gd name="connsiteX12" fmla="*/ 28692 w 2774396"/>
                <a:gd name="connsiteY12" fmla="*/ 265697 h 2883594"/>
                <a:gd name="connsiteX13" fmla="*/ 387620 w 2774396"/>
                <a:gd name="connsiteY13" fmla="*/ 20260 h 2883594"/>
                <a:gd name="connsiteX0" fmla="*/ 387620 w 2744573"/>
                <a:gd name="connsiteY0" fmla="*/ 20260 h 2883594"/>
                <a:gd name="connsiteX1" fmla="*/ 2331767 w 2744573"/>
                <a:gd name="connsiteY1" fmla="*/ 22961 h 2883594"/>
                <a:gd name="connsiteX2" fmla="*/ 2744489 w 2744573"/>
                <a:gd name="connsiteY2" fmla="*/ 346803 h 2883594"/>
                <a:gd name="connsiteX3" fmla="*/ 2741816 w 2744573"/>
                <a:gd name="connsiteY3" fmla="*/ 2588762 h 2883594"/>
                <a:gd name="connsiteX4" fmla="*/ 2518395 w 2744573"/>
                <a:gd name="connsiteY4" fmla="*/ 2868049 h 2883594"/>
                <a:gd name="connsiteX5" fmla="*/ 1648813 w 2744573"/>
                <a:gd name="connsiteY5" fmla="*/ 2862003 h 2883594"/>
                <a:gd name="connsiteX6" fmla="*/ 1388357 w 2744573"/>
                <a:gd name="connsiteY6" fmla="*/ 2641737 h 2883594"/>
                <a:gd name="connsiteX7" fmla="*/ 1383433 w 2744573"/>
                <a:gd name="connsiteY7" fmla="*/ 2112842 h 2883594"/>
                <a:gd name="connsiteX8" fmla="*/ 1202145 w 2744573"/>
                <a:gd name="connsiteY8" fmla="*/ 1693766 h 2883594"/>
                <a:gd name="connsiteX9" fmla="*/ 489232 w 2744573"/>
                <a:gd name="connsiteY9" fmla="*/ 1643107 h 2883594"/>
                <a:gd name="connsiteX10" fmla="*/ 144232 w 2744573"/>
                <a:gd name="connsiteY10" fmla="*/ 1627385 h 2883594"/>
                <a:gd name="connsiteX11" fmla="*/ 0 w 2744573"/>
                <a:gd name="connsiteY11" fmla="*/ 1368629 h 2883594"/>
                <a:gd name="connsiteX12" fmla="*/ 28692 w 2744573"/>
                <a:gd name="connsiteY12" fmla="*/ 265697 h 2883594"/>
                <a:gd name="connsiteX13" fmla="*/ 387620 w 2744573"/>
                <a:gd name="connsiteY13" fmla="*/ 20260 h 2883594"/>
                <a:gd name="connsiteX0" fmla="*/ 557106 w 2744573"/>
                <a:gd name="connsiteY0" fmla="*/ 29768 h 2903547"/>
                <a:gd name="connsiteX1" fmla="*/ 2331767 w 2744573"/>
                <a:gd name="connsiteY1" fmla="*/ 42914 h 2903547"/>
                <a:gd name="connsiteX2" fmla="*/ 2744489 w 2744573"/>
                <a:gd name="connsiteY2" fmla="*/ 366756 h 2903547"/>
                <a:gd name="connsiteX3" fmla="*/ 2741816 w 2744573"/>
                <a:gd name="connsiteY3" fmla="*/ 2608715 h 2903547"/>
                <a:gd name="connsiteX4" fmla="*/ 2518395 w 2744573"/>
                <a:gd name="connsiteY4" fmla="*/ 2888002 h 2903547"/>
                <a:gd name="connsiteX5" fmla="*/ 1648813 w 2744573"/>
                <a:gd name="connsiteY5" fmla="*/ 2881956 h 2903547"/>
                <a:gd name="connsiteX6" fmla="*/ 1388357 w 2744573"/>
                <a:gd name="connsiteY6" fmla="*/ 2661690 h 2903547"/>
                <a:gd name="connsiteX7" fmla="*/ 1383433 w 2744573"/>
                <a:gd name="connsiteY7" fmla="*/ 2132795 h 2903547"/>
                <a:gd name="connsiteX8" fmla="*/ 1202145 w 2744573"/>
                <a:gd name="connsiteY8" fmla="*/ 1713719 h 2903547"/>
                <a:gd name="connsiteX9" fmla="*/ 489232 w 2744573"/>
                <a:gd name="connsiteY9" fmla="*/ 1663060 h 2903547"/>
                <a:gd name="connsiteX10" fmla="*/ 144232 w 2744573"/>
                <a:gd name="connsiteY10" fmla="*/ 1647338 h 2903547"/>
                <a:gd name="connsiteX11" fmla="*/ 0 w 2744573"/>
                <a:gd name="connsiteY11" fmla="*/ 1388582 h 2903547"/>
                <a:gd name="connsiteX12" fmla="*/ 28692 w 2744573"/>
                <a:gd name="connsiteY12" fmla="*/ 285650 h 2903547"/>
                <a:gd name="connsiteX13" fmla="*/ 557106 w 2744573"/>
                <a:gd name="connsiteY13" fmla="*/ 29768 h 2903547"/>
                <a:gd name="connsiteX0" fmla="*/ 557106 w 2744573"/>
                <a:gd name="connsiteY0" fmla="*/ 18480 h 2892259"/>
                <a:gd name="connsiteX1" fmla="*/ 2331767 w 2744573"/>
                <a:gd name="connsiteY1" fmla="*/ 31626 h 2892259"/>
                <a:gd name="connsiteX2" fmla="*/ 2744489 w 2744573"/>
                <a:gd name="connsiteY2" fmla="*/ 355468 h 2892259"/>
                <a:gd name="connsiteX3" fmla="*/ 2741816 w 2744573"/>
                <a:gd name="connsiteY3" fmla="*/ 2597427 h 2892259"/>
                <a:gd name="connsiteX4" fmla="*/ 2518395 w 2744573"/>
                <a:gd name="connsiteY4" fmla="*/ 2876714 h 2892259"/>
                <a:gd name="connsiteX5" fmla="*/ 1648813 w 2744573"/>
                <a:gd name="connsiteY5" fmla="*/ 2870668 h 2892259"/>
                <a:gd name="connsiteX6" fmla="*/ 1388357 w 2744573"/>
                <a:gd name="connsiteY6" fmla="*/ 2650402 h 2892259"/>
                <a:gd name="connsiteX7" fmla="*/ 1383433 w 2744573"/>
                <a:gd name="connsiteY7" fmla="*/ 2121507 h 2892259"/>
                <a:gd name="connsiteX8" fmla="*/ 1202145 w 2744573"/>
                <a:gd name="connsiteY8" fmla="*/ 1702431 h 2892259"/>
                <a:gd name="connsiteX9" fmla="*/ 489232 w 2744573"/>
                <a:gd name="connsiteY9" fmla="*/ 1651772 h 2892259"/>
                <a:gd name="connsiteX10" fmla="*/ 144232 w 2744573"/>
                <a:gd name="connsiteY10" fmla="*/ 1636050 h 2892259"/>
                <a:gd name="connsiteX11" fmla="*/ 0 w 2744573"/>
                <a:gd name="connsiteY11" fmla="*/ 1377294 h 2892259"/>
                <a:gd name="connsiteX12" fmla="*/ 28692 w 2744573"/>
                <a:gd name="connsiteY12" fmla="*/ 274362 h 2892259"/>
                <a:gd name="connsiteX13" fmla="*/ 557106 w 2744573"/>
                <a:gd name="connsiteY13" fmla="*/ 18480 h 2892259"/>
                <a:gd name="connsiteX0" fmla="*/ 557106 w 2744573"/>
                <a:gd name="connsiteY0" fmla="*/ 29084 h 2902863"/>
                <a:gd name="connsiteX1" fmla="*/ 2331767 w 2744573"/>
                <a:gd name="connsiteY1" fmla="*/ 42230 h 2902863"/>
                <a:gd name="connsiteX2" fmla="*/ 2744489 w 2744573"/>
                <a:gd name="connsiteY2" fmla="*/ 366072 h 2902863"/>
                <a:gd name="connsiteX3" fmla="*/ 2741816 w 2744573"/>
                <a:gd name="connsiteY3" fmla="*/ 2608031 h 2902863"/>
                <a:gd name="connsiteX4" fmla="*/ 2518395 w 2744573"/>
                <a:gd name="connsiteY4" fmla="*/ 2887318 h 2902863"/>
                <a:gd name="connsiteX5" fmla="*/ 1648813 w 2744573"/>
                <a:gd name="connsiteY5" fmla="*/ 2881272 h 2902863"/>
                <a:gd name="connsiteX6" fmla="*/ 1388357 w 2744573"/>
                <a:gd name="connsiteY6" fmla="*/ 2661006 h 2902863"/>
                <a:gd name="connsiteX7" fmla="*/ 1383433 w 2744573"/>
                <a:gd name="connsiteY7" fmla="*/ 2132111 h 2902863"/>
                <a:gd name="connsiteX8" fmla="*/ 1202145 w 2744573"/>
                <a:gd name="connsiteY8" fmla="*/ 1713035 h 2902863"/>
                <a:gd name="connsiteX9" fmla="*/ 489232 w 2744573"/>
                <a:gd name="connsiteY9" fmla="*/ 1662376 h 2902863"/>
                <a:gd name="connsiteX10" fmla="*/ 144232 w 2744573"/>
                <a:gd name="connsiteY10" fmla="*/ 1646654 h 2902863"/>
                <a:gd name="connsiteX11" fmla="*/ 0 w 2744573"/>
                <a:gd name="connsiteY11" fmla="*/ 1387898 h 2902863"/>
                <a:gd name="connsiteX12" fmla="*/ 107786 w 2744573"/>
                <a:gd name="connsiteY12" fmla="*/ 274521 h 2902863"/>
                <a:gd name="connsiteX13" fmla="*/ 557106 w 2744573"/>
                <a:gd name="connsiteY13" fmla="*/ 29084 h 2902863"/>
                <a:gd name="connsiteX0" fmla="*/ 489312 w 2676779"/>
                <a:gd name="connsiteY0" fmla="*/ 29084 h 2902863"/>
                <a:gd name="connsiteX1" fmla="*/ 2263973 w 2676779"/>
                <a:gd name="connsiteY1" fmla="*/ 42230 h 2902863"/>
                <a:gd name="connsiteX2" fmla="*/ 2676695 w 2676779"/>
                <a:gd name="connsiteY2" fmla="*/ 366072 h 2902863"/>
                <a:gd name="connsiteX3" fmla="*/ 2674022 w 2676779"/>
                <a:gd name="connsiteY3" fmla="*/ 2608031 h 2902863"/>
                <a:gd name="connsiteX4" fmla="*/ 2450601 w 2676779"/>
                <a:gd name="connsiteY4" fmla="*/ 2887318 h 2902863"/>
                <a:gd name="connsiteX5" fmla="*/ 1581019 w 2676779"/>
                <a:gd name="connsiteY5" fmla="*/ 2881272 h 2902863"/>
                <a:gd name="connsiteX6" fmla="*/ 1320563 w 2676779"/>
                <a:gd name="connsiteY6" fmla="*/ 2661006 h 2902863"/>
                <a:gd name="connsiteX7" fmla="*/ 1315639 w 2676779"/>
                <a:gd name="connsiteY7" fmla="*/ 2132111 h 2902863"/>
                <a:gd name="connsiteX8" fmla="*/ 1134351 w 2676779"/>
                <a:gd name="connsiteY8" fmla="*/ 1713035 h 2902863"/>
                <a:gd name="connsiteX9" fmla="*/ 421438 w 2676779"/>
                <a:gd name="connsiteY9" fmla="*/ 1662376 h 2902863"/>
                <a:gd name="connsiteX10" fmla="*/ 76438 w 2676779"/>
                <a:gd name="connsiteY10" fmla="*/ 1646654 h 2902863"/>
                <a:gd name="connsiteX11" fmla="*/ 0 w 2676779"/>
                <a:gd name="connsiteY11" fmla="*/ 1419234 h 2902863"/>
                <a:gd name="connsiteX12" fmla="*/ 39992 w 2676779"/>
                <a:gd name="connsiteY12" fmla="*/ 274521 h 2902863"/>
                <a:gd name="connsiteX13" fmla="*/ 489312 w 2676779"/>
                <a:gd name="connsiteY13" fmla="*/ 29084 h 2902863"/>
                <a:gd name="connsiteX0" fmla="*/ 489312 w 2676779"/>
                <a:gd name="connsiteY0" fmla="*/ 29084 h 2902863"/>
                <a:gd name="connsiteX1" fmla="*/ 2263973 w 2676779"/>
                <a:gd name="connsiteY1" fmla="*/ 42230 h 2902863"/>
                <a:gd name="connsiteX2" fmla="*/ 2676695 w 2676779"/>
                <a:gd name="connsiteY2" fmla="*/ 366072 h 2902863"/>
                <a:gd name="connsiteX3" fmla="*/ 2674022 w 2676779"/>
                <a:gd name="connsiteY3" fmla="*/ 2608031 h 2902863"/>
                <a:gd name="connsiteX4" fmla="*/ 2450601 w 2676779"/>
                <a:gd name="connsiteY4" fmla="*/ 2887318 h 2902863"/>
                <a:gd name="connsiteX5" fmla="*/ 1581019 w 2676779"/>
                <a:gd name="connsiteY5" fmla="*/ 2881272 h 2902863"/>
                <a:gd name="connsiteX6" fmla="*/ 1320563 w 2676779"/>
                <a:gd name="connsiteY6" fmla="*/ 2661006 h 2902863"/>
                <a:gd name="connsiteX7" fmla="*/ 1315639 w 2676779"/>
                <a:gd name="connsiteY7" fmla="*/ 2132111 h 2902863"/>
                <a:gd name="connsiteX8" fmla="*/ 1134351 w 2676779"/>
                <a:gd name="connsiteY8" fmla="*/ 1713035 h 2902863"/>
                <a:gd name="connsiteX9" fmla="*/ 421438 w 2676779"/>
                <a:gd name="connsiteY9" fmla="*/ 1662376 h 2902863"/>
                <a:gd name="connsiteX10" fmla="*/ 234625 w 2676779"/>
                <a:gd name="connsiteY10" fmla="*/ 1646654 h 2902863"/>
                <a:gd name="connsiteX11" fmla="*/ 0 w 2676779"/>
                <a:gd name="connsiteY11" fmla="*/ 1419234 h 2902863"/>
                <a:gd name="connsiteX12" fmla="*/ 39992 w 2676779"/>
                <a:gd name="connsiteY12" fmla="*/ 274521 h 2902863"/>
                <a:gd name="connsiteX13" fmla="*/ 489312 w 2676779"/>
                <a:gd name="connsiteY13" fmla="*/ 29084 h 2902863"/>
                <a:gd name="connsiteX0" fmla="*/ 489312 w 2676779"/>
                <a:gd name="connsiteY0" fmla="*/ 29084 h 2902863"/>
                <a:gd name="connsiteX1" fmla="*/ 2263973 w 2676779"/>
                <a:gd name="connsiteY1" fmla="*/ 42230 h 2902863"/>
                <a:gd name="connsiteX2" fmla="*/ 2676695 w 2676779"/>
                <a:gd name="connsiteY2" fmla="*/ 366072 h 2902863"/>
                <a:gd name="connsiteX3" fmla="*/ 2674022 w 2676779"/>
                <a:gd name="connsiteY3" fmla="*/ 2608031 h 2902863"/>
                <a:gd name="connsiteX4" fmla="*/ 2450601 w 2676779"/>
                <a:gd name="connsiteY4" fmla="*/ 2887318 h 2902863"/>
                <a:gd name="connsiteX5" fmla="*/ 1581019 w 2676779"/>
                <a:gd name="connsiteY5" fmla="*/ 2881272 h 2902863"/>
                <a:gd name="connsiteX6" fmla="*/ 1320563 w 2676779"/>
                <a:gd name="connsiteY6" fmla="*/ 2661006 h 2902863"/>
                <a:gd name="connsiteX7" fmla="*/ 1315639 w 2676779"/>
                <a:gd name="connsiteY7" fmla="*/ 2132111 h 2902863"/>
                <a:gd name="connsiteX8" fmla="*/ 1134351 w 2676779"/>
                <a:gd name="connsiteY8" fmla="*/ 1713035 h 2902863"/>
                <a:gd name="connsiteX9" fmla="*/ 579625 w 2676779"/>
                <a:gd name="connsiteY9" fmla="*/ 1662376 h 2902863"/>
                <a:gd name="connsiteX10" fmla="*/ 234625 w 2676779"/>
                <a:gd name="connsiteY10" fmla="*/ 1646654 h 2902863"/>
                <a:gd name="connsiteX11" fmla="*/ 0 w 2676779"/>
                <a:gd name="connsiteY11" fmla="*/ 1419234 h 2902863"/>
                <a:gd name="connsiteX12" fmla="*/ 39992 w 2676779"/>
                <a:gd name="connsiteY12" fmla="*/ 274521 h 2902863"/>
                <a:gd name="connsiteX13" fmla="*/ 489312 w 2676779"/>
                <a:gd name="connsiteY13" fmla="*/ 29084 h 2902863"/>
                <a:gd name="connsiteX0" fmla="*/ 459181 w 2646648"/>
                <a:gd name="connsiteY0" fmla="*/ 29084 h 2902863"/>
                <a:gd name="connsiteX1" fmla="*/ 2233842 w 2646648"/>
                <a:gd name="connsiteY1" fmla="*/ 42230 h 2902863"/>
                <a:gd name="connsiteX2" fmla="*/ 2646564 w 2646648"/>
                <a:gd name="connsiteY2" fmla="*/ 366072 h 2902863"/>
                <a:gd name="connsiteX3" fmla="*/ 2643891 w 2646648"/>
                <a:gd name="connsiteY3" fmla="*/ 2608031 h 2902863"/>
                <a:gd name="connsiteX4" fmla="*/ 2420470 w 2646648"/>
                <a:gd name="connsiteY4" fmla="*/ 2887318 h 2902863"/>
                <a:gd name="connsiteX5" fmla="*/ 1550888 w 2646648"/>
                <a:gd name="connsiteY5" fmla="*/ 2881272 h 2902863"/>
                <a:gd name="connsiteX6" fmla="*/ 1290432 w 2646648"/>
                <a:gd name="connsiteY6" fmla="*/ 2661006 h 2902863"/>
                <a:gd name="connsiteX7" fmla="*/ 1285508 w 2646648"/>
                <a:gd name="connsiteY7" fmla="*/ 2132111 h 2902863"/>
                <a:gd name="connsiteX8" fmla="*/ 1104220 w 2646648"/>
                <a:gd name="connsiteY8" fmla="*/ 1713035 h 2902863"/>
                <a:gd name="connsiteX9" fmla="*/ 549494 w 2646648"/>
                <a:gd name="connsiteY9" fmla="*/ 1662376 h 2902863"/>
                <a:gd name="connsiteX10" fmla="*/ 204494 w 2646648"/>
                <a:gd name="connsiteY10" fmla="*/ 1646654 h 2902863"/>
                <a:gd name="connsiteX11" fmla="*/ 0 w 2646648"/>
                <a:gd name="connsiteY11" fmla="*/ 1412270 h 2902863"/>
                <a:gd name="connsiteX12" fmla="*/ 9861 w 2646648"/>
                <a:gd name="connsiteY12" fmla="*/ 274521 h 2902863"/>
                <a:gd name="connsiteX13" fmla="*/ 459181 w 2646648"/>
                <a:gd name="connsiteY13" fmla="*/ 29084 h 290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6648" h="2902863">
                  <a:moveTo>
                    <a:pt x="459181" y="29084"/>
                  </a:moveTo>
                  <a:cubicBezTo>
                    <a:pt x="829844" y="-9631"/>
                    <a:pt x="1869278" y="-13935"/>
                    <a:pt x="2233842" y="42230"/>
                  </a:cubicBezTo>
                  <a:cubicBezTo>
                    <a:pt x="2598406" y="98395"/>
                    <a:pt x="2646018" y="74226"/>
                    <a:pt x="2646564" y="366072"/>
                  </a:cubicBezTo>
                  <a:cubicBezTo>
                    <a:pt x="2647110" y="657918"/>
                    <a:pt x="2644874" y="2431544"/>
                    <a:pt x="2643891" y="2608031"/>
                  </a:cubicBezTo>
                  <a:cubicBezTo>
                    <a:pt x="2642908" y="2784518"/>
                    <a:pt x="2547587" y="2876595"/>
                    <a:pt x="2420470" y="2887318"/>
                  </a:cubicBezTo>
                  <a:cubicBezTo>
                    <a:pt x="2293353" y="2898041"/>
                    <a:pt x="1739228" y="2918991"/>
                    <a:pt x="1550888" y="2881272"/>
                  </a:cubicBezTo>
                  <a:cubicBezTo>
                    <a:pt x="1362548" y="2843553"/>
                    <a:pt x="1334662" y="2785866"/>
                    <a:pt x="1290432" y="2661006"/>
                  </a:cubicBezTo>
                  <a:cubicBezTo>
                    <a:pt x="1246202" y="2536146"/>
                    <a:pt x="1316543" y="2290106"/>
                    <a:pt x="1285508" y="2132111"/>
                  </a:cubicBezTo>
                  <a:cubicBezTo>
                    <a:pt x="1254473" y="1974116"/>
                    <a:pt x="1226889" y="1791324"/>
                    <a:pt x="1104220" y="1713035"/>
                  </a:cubicBezTo>
                  <a:cubicBezTo>
                    <a:pt x="981551" y="1634746"/>
                    <a:pt x="699448" y="1673440"/>
                    <a:pt x="549494" y="1662376"/>
                  </a:cubicBezTo>
                  <a:cubicBezTo>
                    <a:pt x="399540" y="1651313"/>
                    <a:pt x="296076" y="1688338"/>
                    <a:pt x="204494" y="1646654"/>
                  </a:cubicBezTo>
                  <a:cubicBezTo>
                    <a:pt x="112912" y="1604970"/>
                    <a:pt x="43851" y="1599468"/>
                    <a:pt x="0" y="1412270"/>
                  </a:cubicBezTo>
                  <a:cubicBezTo>
                    <a:pt x="3229" y="1216368"/>
                    <a:pt x="12119" y="467643"/>
                    <a:pt x="9861" y="274521"/>
                  </a:cubicBezTo>
                  <a:cubicBezTo>
                    <a:pt x="7988" y="114339"/>
                    <a:pt x="88518" y="67799"/>
                    <a:pt x="459181" y="29084"/>
                  </a:cubicBezTo>
                  <a:close/>
                </a:path>
              </a:pathLst>
            </a:cu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38100" cmpd="sng">
              <a:solidFill>
                <a:srgbClr val="B2AF44"/>
              </a:solidFill>
              <a:prstDash val="sysDash"/>
            </a:ln>
            <a:effectLst/>
            <a:scene3d>
              <a:camera prst="orthographicFront">
                <a:rot lat="0" lon="0" rev="0"/>
              </a:camera>
              <a:lightRig rig="threePt" dir="t">
                <a:rot lat="0" lon="0" rev="1200000"/>
              </a:lightRig>
            </a:scene3d>
            <a:sp3d/>
          </p:spPr>
          <p:txBody>
            <a:bodyPr anchor="t"/>
            <a:lstStyle/>
            <a:p>
              <a:pPr algn="ctr" fontAlgn="base">
                <a:spcBef>
                  <a:spcPct val="0"/>
                </a:spcBef>
                <a:spcAft>
                  <a:spcPct val="0"/>
                </a:spcAft>
              </a:pPr>
              <a:endParaRPr lang="sv-SE" sz="1600" kern="0"/>
            </a:p>
          </p:txBody>
        </p:sp>
        <p:sp>
          <p:nvSpPr>
            <p:cNvPr id="9" name="Rounded Rectangle 8"/>
            <p:cNvSpPr/>
            <p:nvPr/>
          </p:nvSpPr>
          <p:spPr>
            <a:xfrm>
              <a:off x="802007" y="3719664"/>
              <a:ext cx="1152128" cy="64087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sv-SE" sz="1400" dirty="0">
                  <a:solidFill>
                    <a:schemeClr val="tx1"/>
                  </a:solidFill>
                </a:rPr>
                <a:t>Test Object Mgmt</a:t>
              </a:r>
            </a:p>
          </p:txBody>
        </p:sp>
        <p:sp>
          <p:nvSpPr>
            <p:cNvPr id="11" name="Rounded Rectangle 10"/>
            <p:cNvSpPr/>
            <p:nvPr/>
          </p:nvSpPr>
          <p:spPr>
            <a:xfrm>
              <a:off x="802007" y="5559374"/>
              <a:ext cx="1152128" cy="64087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sv-SE" sz="1400" dirty="0">
                  <a:solidFill>
                    <a:schemeClr val="tx1"/>
                  </a:solidFill>
                </a:rPr>
                <a:t>Issue Reporting</a:t>
              </a:r>
            </a:p>
          </p:txBody>
        </p:sp>
        <p:sp>
          <p:nvSpPr>
            <p:cNvPr id="12" name="Rounded Rectangle 11"/>
            <p:cNvSpPr/>
            <p:nvPr/>
          </p:nvSpPr>
          <p:spPr>
            <a:xfrm>
              <a:off x="2247929" y="4451952"/>
              <a:ext cx="1152128" cy="64087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sv-SE" sz="1400" dirty="0">
                  <a:solidFill>
                    <a:schemeClr val="tx1"/>
                  </a:solidFill>
                </a:rPr>
                <a:t>Test Mgmt</a:t>
              </a:r>
            </a:p>
          </p:txBody>
        </p:sp>
        <p:sp>
          <p:nvSpPr>
            <p:cNvPr id="13" name="Rounded Rectangle 12"/>
            <p:cNvSpPr/>
            <p:nvPr/>
          </p:nvSpPr>
          <p:spPr>
            <a:xfrm>
              <a:off x="802007" y="4505653"/>
              <a:ext cx="1152128" cy="614474"/>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sv-SE" sz="1400" dirty="0">
                  <a:solidFill>
                    <a:schemeClr val="tx1"/>
                  </a:solidFill>
                </a:rPr>
                <a:t>Test Object </a:t>
              </a:r>
              <a:r>
                <a:rPr lang="sv-SE" sz="1400" dirty="0" smtClean="0">
                  <a:solidFill>
                    <a:schemeClr val="tx1"/>
                  </a:solidFill>
                </a:rPr>
                <a:t>Planning</a:t>
              </a:r>
              <a:endParaRPr lang="sv-SE" sz="1400" dirty="0">
                <a:solidFill>
                  <a:schemeClr val="tx1"/>
                </a:solidFill>
              </a:endParaRPr>
            </a:p>
          </p:txBody>
        </p:sp>
        <p:sp>
          <p:nvSpPr>
            <p:cNvPr id="14" name="TextBox 16"/>
            <p:cNvSpPr txBox="1"/>
            <p:nvPr/>
          </p:nvSpPr>
          <p:spPr>
            <a:xfrm>
              <a:off x="1403648" y="3212976"/>
              <a:ext cx="1152128"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dirty="0" smtClean="0"/>
                <a:t>PROTUS</a:t>
              </a:r>
              <a:endParaRPr lang="sv-SE" dirty="0"/>
            </a:p>
          </p:txBody>
        </p:sp>
        <p:sp>
          <p:nvSpPr>
            <p:cNvPr id="25601" name="TextBox 25600"/>
            <p:cNvSpPr txBox="1"/>
            <p:nvPr/>
          </p:nvSpPr>
          <p:spPr>
            <a:xfrm>
              <a:off x="1712747" y="6314172"/>
              <a:ext cx="962536" cy="369332"/>
            </a:xfrm>
            <a:prstGeom prst="rect">
              <a:avLst/>
            </a:prstGeom>
            <a:noFill/>
          </p:spPr>
          <p:txBody>
            <a:bodyPr wrap="square" rtlCol="0">
              <a:spAutoFit/>
            </a:bodyPr>
            <a:lstStyle/>
            <a:p>
              <a:pPr algn="ctr"/>
              <a:r>
                <a:rPr lang="sv-SE" dirty="0" smtClean="0"/>
                <a:t>AS-IS</a:t>
              </a:r>
              <a:endParaRPr lang="sv-SE" dirty="0"/>
            </a:p>
          </p:txBody>
        </p:sp>
      </p:grpSp>
      <p:sp>
        <p:nvSpPr>
          <p:cNvPr id="2" name="Title 1"/>
          <p:cNvSpPr>
            <a:spLocks noGrp="1"/>
          </p:cNvSpPr>
          <p:nvPr>
            <p:ph type="title"/>
          </p:nvPr>
        </p:nvSpPr>
        <p:spPr/>
        <p:txBody>
          <a:bodyPr/>
          <a:lstStyle/>
          <a:p>
            <a:r>
              <a:rPr lang="sv-SE" dirty="0" smtClean="0"/>
              <a:t>Example: Prototype Domain</a:t>
            </a:r>
            <a:endParaRPr lang="sv-SE" dirty="0"/>
          </a:p>
        </p:txBody>
      </p:sp>
      <p:sp>
        <p:nvSpPr>
          <p:cNvPr id="17" name="Right Arrow 16"/>
          <p:cNvSpPr/>
          <p:nvPr/>
        </p:nvSpPr>
        <p:spPr>
          <a:xfrm>
            <a:off x="5028041" y="2053969"/>
            <a:ext cx="336046" cy="4321253"/>
          </a:xfrm>
          <a:prstGeom prst="rightArrow">
            <a:avLst>
              <a:gd name="adj1" fmla="val 41795"/>
              <a:gd name="adj2" fmla="val 80339"/>
            </a:avLst>
          </a:prstGeom>
          <a:solidFill>
            <a:schemeClr val="bg2">
              <a:lumMod val="75000"/>
            </a:schemeClr>
          </a:solidFill>
          <a:ln>
            <a:noFill/>
          </a:ln>
        </p:spPr>
        <p:style>
          <a:lnRef idx="1">
            <a:schemeClr val="dk1"/>
          </a:lnRef>
          <a:fillRef idx="2">
            <a:schemeClr val="dk1"/>
          </a:fillRef>
          <a:effectRef idx="1">
            <a:schemeClr val="dk1"/>
          </a:effectRef>
          <a:fontRef idx="minor">
            <a:schemeClr val="dk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sv-SE"/>
          </a:p>
        </p:txBody>
      </p:sp>
      <p:sp>
        <p:nvSpPr>
          <p:cNvPr id="71" name="TextBox 70"/>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72" name="TextBox 71"/>
          <p:cNvSpPr txBox="1"/>
          <p:nvPr/>
        </p:nvSpPr>
        <p:spPr>
          <a:xfrm>
            <a:off x="5105400" y="116632"/>
            <a:ext cx="3810000" cy="338554"/>
          </a:xfrm>
          <a:prstGeom prst="rect">
            <a:avLst/>
          </a:prstGeom>
          <a:noFill/>
        </p:spPr>
        <p:txBody>
          <a:bodyPr wrap="square" rtlCol="0">
            <a:spAutoFit/>
          </a:bodyPr>
          <a:lstStyle/>
          <a:p>
            <a:r>
              <a:rPr lang="sv-SE" sz="1600" b="1" i="1" dirty="0" smtClean="0">
                <a:solidFill>
                  <a:schemeClr val="bg1"/>
                </a:solidFill>
              </a:rPr>
              <a:t>Transition from AS-IS to TO-BE</a:t>
            </a:r>
            <a:endParaRPr lang="sv-SE" sz="1600" b="1" i="1" dirty="0">
              <a:solidFill>
                <a:schemeClr val="bg1"/>
              </a:solidFill>
            </a:endParaRPr>
          </a:p>
        </p:txBody>
      </p:sp>
      <p:grpSp>
        <p:nvGrpSpPr>
          <p:cNvPr id="5" name="Group 4"/>
          <p:cNvGrpSpPr/>
          <p:nvPr/>
        </p:nvGrpSpPr>
        <p:grpSpPr>
          <a:xfrm>
            <a:off x="539552" y="1194650"/>
            <a:ext cx="4680521" cy="1648457"/>
            <a:chOff x="539552" y="1194650"/>
            <a:chExt cx="4680521" cy="1648457"/>
          </a:xfrm>
        </p:grpSpPr>
        <p:grpSp>
          <p:nvGrpSpPr>
            <p:cNvPr id="25606" name="Group 25605"/>
            <p:cNvGrpSpPr/>
            <p:nvPr/>
          </p:nvGrpSpPr>
          <p:grpSpPr>
            <a:xfrm>
              <a:off x="539552" y="1194650"/>
              <a:ext cx="4680521" cy="1648457"/>
              <a:chOff x="539552" y="1194650"/>
              <a:chExt cx="4680521" cy="1648457"/>
            </a:xfrm>
          </p:grpSpPr>
          <p:pic>
            <p:nvPicPr>
              <p:cNvPr id="63"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505" t="9608" r="32426" b="1446"/>
              <a:stretch/>
            </p:blipFill>
            <p:spPr bwMode="auto">
              <a:xfrm>
                <a:off x="644007" y="1563982"/>
                <a:ext cx="903657" cy="1279125"/>
              </a:xfrm>
              <a:prstGeom prst="rect">
                <a:avLst/>
              </a:prstGeom>
              <a:ln/>
            </p:spPr>
            <p:style>
              <a:lnRef idx="1">
                <a:schemeClr val="dk1"/>
              </a:lnRef>
              <a:fillRef idx="2">
                <a:schemeClr val="dk1"/>
              </a:fillRef>
              <a:effectRef idx="1">
                <a:schemeClr val="dk1"/>
              </a:effectRef>
              <a:fontRef idx="minor">
                <a:schemeClr val="dk1"/>
              </a:fontRef>
            </p:style>
          </p:pic>
          <p:sp>
            <p:nvSpPr>
              <p:cNvPr id="25600" name="TextBox 25599"/>
              <p:cNvSpPr txBox="1"/>
              <p:nvPr/>
            </p:nvSpPr>
            <p:spPr>
              <a:xfrm>
                <a:off x="539552" y="1194650"/>
                <a:ext cx="4680521" cy="369332"/>
              </a:xfrm>
              <a:prstGeom prst="rect">
                <a:avLst/>
              </a:prstGeom>
              <a:noFill/>
            </p:spPr>
            <p:txBody>
              <a:bodyPr wrap="square" rtlCol="0">
                <a:spAutoFit/>
              </a:bodyPr>
              <a:lstStyle/>
              <a:p>
                <a:r>
                  <a:rPr lang="sv-SE" dirty="0" smtClean="0"/>
                  <a:t>Business Strategy and Supporting Capabilities</a:t>
                </a:r>
                <a:endParaRPr lang="sv-SE" dirty="0"/>
              </a:p>
            </p:txBody>
          </p:sp>
        </p:grpSp>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3872" y="1574272"/>
              <a:ext cx="1914389" cy="125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9" name="Group 18"/>
          <p:cNvGrpSpPr/>
          <p:nvPr/>
        </p:nvGrpSpPr>
        <p:grpSpPr>
          <a:xfrm>
            <a:off x="2182714" y="5176455"/>
            <a:ext cx="1239816" cy="1239816"/>
            <a:chOff x="2182714" y="5176455"/>
            <a:chExt cx="1239816" cy="1239816"/>
          </a:xfrm>
        </p:grpSpPr>
        <p:sp>
          <p:nvSpPr>
            <p:cNvPr id="34" name="Oval 33"/>
            <p:cNvSpPr/>
            <p:nvPr/>
          </p:nvSpPr>
          <p:spPr>
            <a:xfrm>
              <a:off x="2182714" y="5176455"/>
              <a:ext cx="1239816" cy="1239816"/>
            </a:xfrm>
            <a:prstGeom prst="ellipse">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38100" cmpd="sng">
              <a:solidFill>
                <a:srgbClr val="B2AF44"/>
              </a:solidFill>
              <a:prstDash val="sysDash"/>
            </a:ln>
            <a:effectLst/>
            <a:scene3d>
              <a:camera prst="orthographicFront">
                <a:rot lat="0" lon="0" rev="0"/>
              </a:camera>
              <a:lightRig rig="threePt" dir="t">
                <a:rot lat="0" lon="0" rev="1200000"/>
              </a:lightRig>
            </a:scene3d>
            <a:sp3d/>
          </p:spPr>
          <p:txBody>
            <a:bodyPr anchor="t"/>
            <a:lstStyle/>
            <a:p>
              <a:pPr algn="ctr" fontAlgn="base">
                <a:spcBef>
                  <a:spcPct val="0"/>
                </a:spcBef>
                <a:spcAft>
                  <a:spcPct val="0"/>
                </a:spcAft>
              </a:pPr>
              <a:endParaRPr lang="sv-SE" sz="1600" kern="0"/>
            </a:p>
          </p:txBody>
        </p:sp>
        <p:sp>
          <p:nvSpPr>
            <p:cNvPr id="10" name="Rounded Rectangle 9"/>
            <p:cNvSpPr/>
            <p:nvPr/>
          </p:nvSpPr>
          <p:spPr>
            <a:xfrm>
              <a:off x="2247929" y="5559374"/>
              <a:ext cx="1152128" cy="64087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sv-SE" sz="1400" dirty="0" smtClean="0">
                  <a:solidFill>
                    <a:schemeClr val="tx1"/>
                  </a:solidFill>
                </a:rPr>
                <a:t>Prototype Loan </a:t>
              </a:r>
              <a:r>
                <a:rPr lang="sv-SE" sz="1400" dirty="0">
                  <a:solidFill>
                    <a:schemeClr val="tx1"/>
                  </a:solidFill>
                </a:rPr>
                <a:t>Mgmt</a:t>
              </a:r>
            </a:p>
          </p:txBody>
        </p:sp>
        <p:sp>
          <p:nvSpPr>
            <p:cNvPr id="18" name="TextBox 21"/>
            <p:cNvSpPr txBox="1"/>
            <p:nvPr/>
          </p:nvSpPr>
          <p:spPr>
            <a:xfrm>
              <a:off x="2236775" y="5254851"/>
              <a:ext cx="1152128"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dirty="0" smtClean="0"/>
                <a:t>BOSS</a:t>
              </a:r>
              <a:endParaRPr lang="sv-SE" dirty="0"/>
            </a:p>
          </p:txBody>
        </p:sp>
      </p:grpSp>
      <p:grpSp>
        <p:nvGrpSpPr>
          <p:cNvPr id="3" name="Group 2"/>
          <p:cNvGrpSpPr/>
          <p:nvPr/>
        </p:nvGrpSpPr>
        <p:grpSpPr>
          <a:xfrm>
            <a:off x="3451236" y="3339212"/>
            <a:ext cx="1454929" cy="1252323"/>
            <a:chOff x="3451236" y="3635732"/>
            <a:chExt cx="1454929" cy="1252323"/>
          </a:xfrm>
        </p:grpSpPr>
        <p:sp>
          <p:nvSpPr>
            <p:cNvPr id="43" name="Oval 42"/>
            <p:cNvSpPr/>
            <p:nvPr/>
          </p:nvSpPr>
          <p:spPr>
            <a:xfrm>
              <a:off x="3451236" y="3636617"/>
              <a:ext cx="1454929" cy="1251438"/>
            </a:xfrm>
            <a:prstGeom prst="ellipse">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38100" cmpd="sng">
              <a:solidFill>
                <a:srgbClr val="B2AF44"/>
              </a:solidFill>
              <a:prstDash val="sysDash"/>
            </a:ln>
            <a:effectLst/>
            <a:scene3d>
              <a:camera prst="orthographicFront">
                <a:rot lat="0" lon="0" rev="0"/>
              </a:camera>
              <a:lightRig rig="threePt" dir="t">
                <a:rot lat="0" lon="0" rev="1200000"/>
              </a:lightRig>
            </a:scene3d>
            <a:sp3d/>
          </p:spPr>
          <p:txBody>
            <a:bodyPr anchor="t"/>
            <a:lstStyle/>
            <a:p>
              <a:pPr algn="ctr" fontAlgn="base">
                <a:spcBef>
                  <a:spcPct val="0"/>
                </a:spcBef>
                <a:spcAft>
                  <a:spcPct val="0"/>
                </a:spcAft>
              </a:pPr>
              <a:endParaRPr lang="sv-SE" sz="1600" kern="0"/>
            </a:p>
          </p:txBody>
        </p:sp>
        <p:sp>
          <p:nvSpPr>
            <p:cNvPr id="44" name="Rounded Rectangle 43"/>
            <p:cNvSpPr/>
            <p:nvPr/>
          </p:nvSpPr>
          <p:spPr>
            <a:xfrm>
              <a:off x="3600936" y="4000849"/>
              <a:ext cx="1152128" cy="640873"/>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Product Stucture Breakdown</a:t>
              </a:r>
            </a:p>
          </p:txBody>
        </p:sp>
        <p:sp>
          <p:nvSpPr>
            <p:cNvPr id="45" name="TextBox 18"/>
            <p:cNvSpPr txBox="1"/>
            <p:nvPr/>
          </p:nvSpPr>
          <p:spPr>
            <a:xfrm>
              <a:off x="3600936" y="3635732"/>
              <a:ext cx="1152128"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dirty="0" smtClean="0"/>
                <a:t>KOLA</a:t>
              </a:r>
              <a:endParaRPr lang="sv-SE" dirty="0"/>
            </a:p>
          </p:txBody>
        </p:sp>
      </p:grpSp>
      <p:grpSp>
        <p:nvGrpSpPr>
          <p:cNvPr id="21" name="Group 20"/>
          <p:cNvGrpSpPr/>
          <p:nvPr/>
        </p:nvGrpSpPr>
        <p:grpSpPr>
          <a:xfrm>
            <a:off x="5508103" y="5249151"/>
            <a:ext cx="1554358" cy="1251438"/>
            <a:chOff x="5508103" y="5249151"/>
            <a:chExt cx="1554358" cy="1251438"/>
          </a:xfrm>
        </p:grpSpPr>
        <p:sp>
          <p:nvSpPr>
            <p:cNvPr id="40" name="Oval 39"/>
            <p:cNvSpPr/>
            <p:nvPr/>
          </p:nvSpPr>
          <p:spPr>
            <a:xfrm>
              <a:off x="5508103" y="5249151"/>
              <a:ext cx="1554358" cy="1251438"/>
            </a:xfrm>
            <a:prstGeom prst="ellipse">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38100" cmpd="sng">
              <a:solidFill>
                <a:srgbClr val="B2AF44"/>
              </a:solidFill>
              <a:prstDash val="sysDash"/>
            </a:ln>
            <a:effectLst/>
            <a:scene3d>
              <a:camera prst="orthographicFront">
                <a:rot lat="0" lon="0" rev="0"/>
              </a:camera>
              <a:lightRig rig="threePt" dir="t">
                <a:rot lat="0" lon="0" rev="1200000"/>
              </a:lightRig>
            </a:scene3d>
            <a:sp3d/>
          </p:spPr>
          <p:txBody>
            <a:bodyPr anchor="t"/>
            <a:lstStyle/>
            <a:p>
              <a:pPr algn="ctr" fontAlgn="base">
                <a:spcBef>
                  <a:spcPct val="0"/>
                </a:spcBef>
                <a:spcAft>
                  <a:spcPct val="0"/>
                </a:spcAft>
              </a:pPr>
              <a:endParaRPr lang="sv-SE" sz="1600" kern="0"/>
            </a:p>
          </p:txBody>
        </p:sp>
        <p:sp>
          <p:nvSpPr>
            <p:cNvPr id="16" name="TextBox 18"/>
            <p:cNvSpPr txBox="1"/>
            <p:nvPr/>
          </p:nvSpPr>
          <p:spPr>
            <a:xfrm>
              <a:off x="5724128" y="5267161"/>
              <a:ext cx="1152128"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dirty="0" smtClean="0"/>
                <a:t>PROTUS</a:t>
              </a:r>
              <a:endParaRPr lang="sv-SE" dirty="0"/>
            </a:p>
          </p:txBody>
        </p:sp>
        <p:sp>
          <p:nvSpPr>
            <p:cNvPr id="33" name="Rounded Rectangle 32"/>
            <p:cNvSpPr/>
            <p:nvPr/>
          </p:nvSpPr>
          <p:spPr>
            <a:xfrm>
              <a:off x="5766129" y="5643692"/>
              <a:ext cx="1042070" cy="640873"/>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Issue Reporting</a:t>
              </a:r>
            </a:p>
          </p:txBody>
        </p:sp>
      </p:grpSp>
      <p:sp>
        <p:nvSpPr>
          <p:cNvPr id="31" name="Rounded Rectangle 30"/>
          <p:cNvSpPr/>
          <p:nvPr/>
        </p:nvSpPr>
        <p:spPr>
          <a:xfrm>
            <a:off x="5711100" y="3672402"/>
            <a:ext cx="1152128" cy="640873"/>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Test Object Mgmt</a:t>
            </a:r>
          </a:p>
        </p:txBody>
      </p:sp>
      <p:sp>
        <p:nvSpPr>
          <p:cNvPr id="35" name="Rounded Rectangle 34"/>
          <p:cNvSpPr/>
          <p:nvPr/>
        </p:nvSpPr>
        <p:spPr>
          <a:xfrm>
            <a:off x="5711100" y="4412357"/>
            <a:ext cx="1152128" cy="614474"/>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Test Object Planning</a:t>
            </a:r>
          </a:p>
        </p:txBody>
      </p:sp>
      <p:grpSp>
        <p:nvGrpSpPr>
          <p:cNvPr id="47" name="Group 46"/>
          <p:cNvGrpSpPr/>
          <p:nvPr/>
        </p:nvGrpSpPr>
        <p:grpSpPr>
          <a:xfrm>
            <a:off x="7234986" y="3305304"/>
            <a:ext cx="1454929" cy="1252323"/>
            <a:chOff x="3451236" y="3635732"/>
            <a:chExt cx="1454929" cy="1252323"/>
          </a:xfrm>
        </p:grpSpPr>
        <p:sp>
          <p:nvSpPr>
            <p:cNvPr id="48" name="Oval 47"/>
            <p:cNvSpPr/>
            <p:nvPr/>
          </p:nvSpPr>
          <p:spPr>
            <a:xfrm>
              <a:off x="3451236" y="3636617"/>
              <a:ext cx="1454929" cy="1251438"/>
            </a:xfrm>
            <a:prstGeom prst="ellipse">
              <a:avLst/>
            </a:prstGeom>
            <a:gradFill rotWithShape="1">
              <a:gsLst>
                <a:gs pos="0">
                  <a:srgbClr val="E5DAA2">
                    <a:shade val="51000"/>
                    <a:satMod val="130000"/>
                  </a:srgbClr>
                </a:gs>
                <a:gs pos="80000">
                  <a:srgbClr val="E5DAA2">
                    <a:shade val="93000"/>
                    <a:satMod val="130000"/>
                  </a:srgbClr>
                </a:gs>
                <a:gs pos="100000">
                  <a:srgbClr val="E5DAA2">
                    <a:shade val="94000"/>
                    <a:satMod val="135000"/>
                  </a:srgbClr>
                </a:gs>
              </a:gsLst>
              <a:lin ang="16200000" scaled="0"/>
            </a:gradFill>
            <a:ln w="38100" cmpd="sng">
              <a:solidFill>
                <a:srgbClr val="B2AF44"/>
              </a:solidFill>
              <a:prstDash val="sysDash"/>
            </a:ln>
            <a:effectLst/>
            <a:scene3d>
              <a:camera prst="orthographicFront">
                <a:rot lat="0" lon="0" rev="0"/>
              </a:camera>
              <a:lightRig rig="threePt" dir="t">
                <a:rot lat="0" lon="0" rev="1200000"/>
              </a:lightRig>
            </a:scene3d>
            <a:sp3d/>
          </p:spPr>
          <p:txBody>
            <a:bodyPr anchor="t"/>
            <a:lstStyle/>
            <a:p>
              <a:pPr algn="ctr" fontAlgn="base">
                <a:spcBef>
                  <a:spcPct val="0"/>
                </a:spcBef>
                <a:spcAft>
                  <a:spcPct val="0"/>
                </a:spcAft>
              </a:pPr>
              <a:endParaRPr lang="sv-SE" sz="1600" kern="0"/>
            </a:p>
          </p:txBody>
        </p:sp>
        <p:sp>
          <p:nvSpPr>
            <p:cNvPr id="49" name="Rounded Rectangle 48"/>
            <p:cNvSpPr/>
            <p:nvPr/>
          </p:nvSpPr>
          <p:spPr>
            <a:xfrm>
              <a:off x="3600936" y="4000849"/>
              <a:ext cx="1152128" cy="640873"/>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a:t>Product Stucture Breakdown</a:t>
              </a:r>
            </a:p>
          </p:txBody>
        </p:sp>
        <p:sp>
          <p:nvSpPr>
            <p:cNvPr id="50" name="TextBox 18"/>
            <p:cNvSpPr txBox="1"/>
            <p:nvPr/>
          </p:nvSpPr>
          <p:spPr>
            <a:xfrm>
              <a:off x="3600936" y="3635732"/>
              <a:ext cx="1152128" cy="369332"/>
            </a:xfrm>
            <a:prstGeom prst="rect">
              <a:avLst/>
            </a:prstGeom>
            <a:noFill/>
          </p:spPr>
          <p:txBody>
            <a:bodyPr wrap="square" rtlCol="0">
              <a:spAutoFit/>
            </a:bodyPr>
            <a:ls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sv-SE" dirty="0" smtClean="0"/>
                <a:t>KOLA</a:t>
              </a:r>
              <a:endParaRPr lang="sv-SE" dirty="0"/>
            </a:p>
          </p:txBody>
        </p:sp>
      </p:grpSp>
      <p:cxnSp>
        <p:nvCxnSpPr>
          <p:cNvPr id="59" name="Straight Arrow Connector 58"/>
          <p:cNvCxnSpPr>
            <a:stCxn id="31" idx="3"/>
            <a:endCxn id="49" idx="1"/>
          </p:cNvCxnSpPr>
          <p:nvPr/>
        </p:nvCxnSpPr>
        <p:spPr>
          <a:xfrm flipV="1">
            <a:off x="6863228" y="3990858"/>
            <a:ext cx="521458" cy="1981"/>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7360568" y="5643692"/>
            <a:ext cx="1152128" cy="640873"/>
          </a:xfrm>
          <a:prstGeom prst="roundRect">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dirty="0" smtClean="0"/>
              <a:t>Prototype Loan </a:t>
            </a:r>
            <a:r>
              <a:rPr lang="sv-SE" sz="1400" dirty="0"/>
              <a:t>Mgmt</a:t>
            </a:r>
          </a:p>
        </p:txBody>
      </p:sp>
      <p:sp>
        <p:nvSpPr>
          <p:cNvPr id="51" name="Rounded Rectangle 50"/>
          <p:cNvSpPr/>
          <p:nvPr/>
        </p:nvSpPr>
        <p:spPr>
          <a:xfrm>
            <a:off x="2247929" y="3704163"/>
            <a:ext cx="1152128" cy="640873"/>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sv-SE" sz="1400" dirty="0" smtClean="0">
                <a:solidFill>
                  <a:schemeClr val="tx1"/>
                </a:solidFill>
              </a:rPr>
              <a:t>Product Stucture Breakdown</a:t>
            </a:r>
            <a:endParaRPr lang="sv-SE" sz="1400" dirty="0">
              <a:solidFill>
                <a:schemeClr val="tx1"/>
              </a:solidFill>
            </a:endParaRPr>
          </a:p>
        </p:txBody>
      </p:sp>
    </p:spTree>
    <p:extLst>
      <p:ext uri="{BB962C8B-B14F-4D97-AF65-F5344CB8AC3E}">
        <p14:creationId xmlns:p14="http://schemas.microsoft.com/office/powerpoint/2010/main" val="11163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35" grpId="0" animBg="1"/>
      <p:bldP spid="32"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550186" cy="1008112"/>
          </a:xfrm>
        </p:spPr>
        <p:txBody>
          <a:bodyPr>
            <a:noAutofit/>
          </a:bodyPr>
          <a:lstStyle/>
          <a:p>
            <a:r>
              <a:rPr lang="sv-SE" sz="3100" dirty="0" smtClean="0"/>
              <a:t>Example: First set of Services Implemented for KOLA</a:t>
            </a:r>
            <a:endParaRPr lang="sv-SE" sz="31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1136397"/>
            <a:ext cx="2460572" cy="572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9" name="TextBox 8"/>
          <p:cNvSpPr txBox="1"/>
          <p:nvPr/>
        </p:nvSpPr>
        <p:spPr>
          <a:xfrm>
            <a:off x="5105400" y="116632"/>
            <a:ext cx="3810000" cy="338554"/>
          </a:xfrm>
          <a:prstGeom prst="rect">
            <a:avLst/>
          </a:prstGeom>
          <a:noFill/>
        </p:spPr>
        <p:txBody>
          <a:bodyPr wrap="square" rtlCol="0">
            <a:spAutoFit/>
          </a:bodyPr>
          <a:lstStyle/>
          <a:p>
            <a:r>
              <a:rPr lang="sv-SE" sz="1600" b="1" i="1" dirty="0" smtClean="0">
                <a:solidFill>
                  <a:schemeClr val="bg1"/>
                </a:solidFill>
              </a:rPr>
              <a:t>Transition from AS-IS to TO-BE</a:t>
            </a:r>
            <a:endParaRPr lang="sv-SE" sz="1600" b="1" i="1" dirty="0">
              <a:solidFill>
                <a:schemeClr val="bg1"/>
              </a:solidFill>
            </a:endParaRPr>
          </a:p>
        </p:txBody>
      </p:sp>
    </p:spTree>
    <p:extLst>
      <p:ext uri="{BB962C8B-B14F-4D97-AF65-F5344CB8AC3E}">
        <p14:creationId xmlns:p14="http://schemas.microsoft.com/office/powerpoint/2010/main" val="10330733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507288" cy="1008112"/>
          </a:xfrm>
        </p:spPr>
        <p:txBody>
          <a:bodyPr>
            <a:noAutofit/>
          </a:bodyPr>
          <a:lstStyle/>
          <a:p>
            <a:r>
              <a:rPr lang="sv-SE" dirty="0" smtClean="0"/>
              <a:t>Challenges Found During Service Implementation in KOLA</a:t>
            </a:r>
            <a:endParaRPr lang="sv-SE" dirty="0"/>
          </a:p>
        </p:txBody>
      </p:sp>
      <p:sp>
        <p:nvSpPr>
          <p:cNvPr id="3" name="Content Placeholder 2"/>
          <p:cNvSpPr>
            <a:spLocks noGrp="1"/>
          </p:cNvSpPr>
          <p:nvPr>
            <p:ph idx="4294967295"/>
          </p:nvPr>
        </p:nvSpPr>
        <p:spPr>
          <a:xfrm>
            <a:off x="1043608" y="2184896"/>
            <a:ext cx="2950570" cy="1748160"/>
          </a:xfrm>
        </p:spPr>
        <p:style>
          <a:lnRef idx="2">
            <a:schemeClr val="accent2"/>
          </a:lnRef>
          <a:fillRef idx="1">
            <a:schemeClr val="lt1"/>
          </a:fillRef>
          <a:effectRef idx="0">
            <a:schemeClr val="accent2"/>
          </a:effectRef>
          <a:fontRef idx="minor">
            <a:schemeClr val="dk1"/>
          </a:fontRef>
        </p:style>
        <p:txBody>
          <a:bodyPr>
            <a:noAutofit/>
          </a:bodyPr>
          <a:lstStyle/>
          <a:p>
            <a:pPr marL="180975" indent="-180975"/>
            <a:r>
              <a:rPr lang="en-US" sz="1600" dirty="0" smtClean="0"/>
              <a:t>To identify the set of services and event triggers</a:t>
            </a:r>
          </a:p>
          <a:p>
            <a:pPr marL="180975" indent="-180975"/>
            <a:r>
              <a:rPr lang="en-US" sz="1600" dirty="0" smtClean="0"/>
              <a:t>Scope of event messages</a:t>
            </a:r>
          </a:p>
          <a:p>
            <a:pPr marL="180975" indent="-180975"/>
            <a:r>
              <a:rPr lang="en-US" sz="1600" dirty="0" smtClean="0"/>
              <a:t>Initial load for consumers</a:t>
            </a:r>
          </a:p>
          <a:p>
            <a:pPr marL="180975" indent="-180975"/>
            <a:r>
              <a:rPr lang="en-US" sz="1600" dirty="0" smtClean="0"/>
              <a:t>Error detection and recovery for consumers</a:t>
            </a:r>
          </a:p>
        </p:txBody>
      </p:sp>
      <p:sp>
        <p:nvSpPr>
          <p:cNvPr id="8" name="Content Placeholder 2"/>
          <p:cNvSpPr txBox="1">
            <a:spLocks/>
          </p:cNvSpPr>
          <p:nvPr/>
        </p:nvSpPr>
        <p:spPr>
          <a:xfrm>
            <a:off x="1043608" y="4778942"/>
            <a:ext cx="2952328" cy="1668265"/>
          </a:xfrm>
          <a:prstGeom prst="rect">
            <a:avLst/>
          </a:prstGeom>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80975" indent="-180975"/>
            <a:r>
              <a:rPr lang="en-US" sz="1600" dirty="0" smtClean="0"/>
              <a:t>Harmonization and consistency </a:t>
            </a:r>
          </a:p>
          <a:p>
            <a:pPr marL="180975" indent="-180975"/>
            <a:r>
              <a:rPr lang="en-US" sz="1600" dirty="0" smtClean="0"/>
              <a:t>Backward compatibility of schema versions</a:t>
            </a:r>
            <a:endParaRPr lang="en-US" sz="1600" dirty="0"/>
          </a:p>
        </p:txBody>
      </p:sp>
      <p:sp>
        <p:nvSpPr>
          <p:cNvPr id="9" name="Content Placeholder 2"/>
          <p:cNvSpPr txBox="1">
            <a:spLocks/>
          </p:cNvSpPr>
          <p:nvPr/>
        </p:nvSpPr>
        <p:spPr>
          <a:xfrm>
            <a:off x="5220072" y="4202879"/>
            <a:ext cx="2952328" cy="224432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80975" indent="-180975">
              <a:spcBef>
                <a:spcPts val="300"/>
              </a:spcBef>
            </a:pPr>
            <a:r>
              <a:rPr lang="en-US" sz="1600" dirty="0" smtClean="0"/>
              <a:t>High Complexity </a:t>
            </a:r>
          </a:p>
          <a:p>
            <a:pPr marL="180975" indent="-180975">
              <a:spcBef>
                <a:spcPts val="300"/>
              </a:spcBef>
            </a:pPr>
            <a:r>
              <a:rPr lang="en-US" sz="1600" dirty="0" smtClean="0"/>
              <a:t>Many mapping options </a:t>
            </a:r>
          </a:p>
          <a:p>
            <a:pPr marL="180975" indent="-180975">
              <a:spcBef>
                <a:spcPts val="300"/>
              </a:spcBef>
            </a:pPr>
            <a:r>
              <a:rPr lang="en-US" sz="1600" dirty="0" smtClean="0"/>
              <a:t>Not 100% compliant with KOLA Logic</a:t>
            </a:r>
          </a:p>
          <a:p>
            <a:pPr marL="180975" indent="-180975">
              <a:spcBef>
                <a:spcPts val="300"/>
              </a:spcBef>
            </a:pPr>
            <a:r>
              <a:rPr lang="en-US" sz="1600" dirty="0" smtClean="0"/>
              <a:t>Properties cannot be associated to all objects</a:t>
            </a:r>
          </a:p>
          <a:p>
            <a:pPr marL="180975" indent="-180975">
              <a:spcBef>
                <a:spcPts val="300"/>
              </a:spcBef>
            </a:pPr>
            <a:r>
              <a:rPr lang="en-US" sz="1600" dirty="0" smtClean="0"/>
              <a:t>Values Sets are not easily managed</a:t>
            </a:r>
            <a:endParaRPr lang="en-US" sz="1600" dirty="0"/>
          </a:p>
        </p:txBody>
      </p:sp>
      <p:sp>
        <p:nvSpPr>
          <p:cNvPr id="5" name="Rectangle 4"/>
          <p:cNvSpPr/>
          <p:nvPr/>
        </p:nvSpPr>
        <p:spPr>
          <a:xfrm>
            <a:off x="1043364" y="1772816"/>
            <a:ext cx="2952572" cy="4090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lvl="1" algn="ctr"/>
            <a:r>
              <a:rPr lang="sv-SE" sz="1600" dirty="0" smtClean="0"/>
              <a:t>Publish/Subscribe Services</a:t>
            </a:r>
            <a:endParaRPr lang="sv-SE" sz="1600" dirty="0"/>
          </a:p>
        </p:txBody>
      </p:sp>
      <p:sp>
        <p:nvSpPr>
          <p:cNvPr id="6" name="Rectangle 5"/>
          <p:cNvSpPr/>
          <p:nvPr/>
        </p:nvSpPr>
        <p:spPr>
          <a:xfrm>
            <a:off x="5220072" y="3789040"/>
            <a:ext cx="2952328" cy="413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sv-SE" sz="1600" dirty="0" smtClean="0"/>
              <a:t>OMG PLM Services Standard</a:t>
            </a:r>
            <a:endParaRPr lang="sv-SE" sz="1600" dirty="0"/>
          </a:p>
        </p:txBody>
      </p:sp>
      <p:sp>
        <p:nvSpPr>
          <p:cNvPr id="7" name="Rectangle 6"/>
          <p:cNvSpPr/>
          <p:nvPr/>
        </p:nvSpPr>
        <p:spPr>
          <a:xfrm>
            <a:off x="1043608" y="4365104"/>
            <a:ext cx="2952328" cy="409020"/>
          </a:xfrm>
          <a:prstGeom prst="rect">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r>
              <a:rPr lang="sv-SE" sz="1600" dirty="0" smtClean="0"/>
              <a:t>Canonical Msg Format</a:t>
            </a:r>
            <a:endParaRPr lang="sv-SE" sz="1600" dirty="0"/>
          </a:p>
        </p:txBody>
      </p:sp>
      <p:sp>
        <p:nvSpPr>
          <p:cNvPr id="10" name="TextBox 9"/>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11" name="TextBox 10"/>
          <p:cNvSpPr txBox="1"/>
          <p:nvPr/>
        </p:nvSpPr>
        <p:spPr>
          <a:xfrm>
            <a:off x="5105400" y="116632"/>
            <a:ext cx="3810000" cy="338554"/>
          </a:xfrm>
          <a:prstGeom prst="rect">
            <a:avLst/>
          </a:prstGeom>
          <a:noFill/>
        </p:spPr>
        <p:txBody>
          <a:bodyPr wrap="square" rtlCol="0">
            <a:spAutoFit/>
          </a:bodyPr>
          <a:lstStyle/>
          <a:p>
            <a:r>
              <a:rPr lang="sv-SE" sz="1600" b="1" i="1" dirty="0" smtClean="0">
                <a:solidFill>
                  <a:schemeClr val="bg1"/>
                </a:solidFill>
              </a:rPr>
              <a:t>Transition from AS-IS to TO-BE</a:t>
            </a:r>
            <a:endParaRPr lang="sv-SE" sz="1600" b="1" i="1" dirty="0">
              <a:solidFill>
                <a:schemeClr val="bg1"/>
              </a:solidFill>
            </a:endParaRPr>
          </a:p>
        </p:txBody>
      </p:sp>
      <p:sp>
        <p:nvSpPr>
          <p:cNvPr id="12" name="Rectangle 11"/>
          <p:cNvSpPr/>
          <p:nvPr/>
        </p:nvSpPr>
        <p:spPr>
          <a:xfrm>
            <a:off x="5220072" y="1772816"/>
            <a:ext cx="2952328" cy="409020"/>
          </a:xfrm>
          <a:prstGeom prst="rect">
            <a:avLst/>
          </a:prstGeom>
          <a:solidFill>
            <a:schemeClr val="bg2">
              <a:lumMod val="50000"/>
            </a:schemeClr>
          </a:solidFill>
          <a:ln>
            <a:solidFill>
              <a:schemeClr val="bg2">
                <a:lumMod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lvl="1" algn="ctr"/>
            <a:r>
              <a:rPr lang="sv-SE" sz="1600" dirty="0" smtClean="0"/>
              <a:t>Request/Reply  </a:t>
            </a:r>
            <a:r>
              <a:rPr lang="sv-SE" sz="1600" dirty="0"/>
              <a:t>S</a:t>
            </a:r>
            <a:r>
              <a:rPr lang="sv-SE" sz="1600" dirty="0" smtClean="0"/>
              <a:t>ervices</a:t>
            </a:r>
            <a:endParaRPr lang="sv-SE" sz="1600" dirty="0"/>
          </a:p>
        </p:txBody>
      </p:sp>
      <p:sp>
        <p:nvSpPr>
          <p:cNvPr id="13" name="Content Placeholder 2"/>
          <p:cNvSpPr txBox="1">
            <a:spLocks/>
          </p:cNvSpPr>
          <p:nvPr/>
        </p:nvSpPr>
        <p:spPr>
          <a:xfrm>
            <a:off x="5220072" y="2181835"/>
            <a:ext cx="2952328" cy="1103149"/>
          </a:xfrm>
          <a:prstGeom prst="rect">
            <a:avLst/>
          </a:prstGeom>
          <a:ln>
            <a:solidFill>
              <a:schemeClr val="bg2">
                <a:lumMod val="25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180975" indent="-180975"/>
            <a:r>
              <a:rPr lang="en-US" sz="1600" dirty="0" smtClean="0"/>
              <a:t>Complex business logic – hard to understand how to use some of the services</a:t>
            </a:r>
            <a:endParaRPr lang="en-US" sz="1600" dirty="0"/>
          </a:p>
        </p:txBody>
      </p:sp>
    </p:spTree>
    <p:extLst>
      <p:ext uri="{BB962C8B-B14F-4D97-AF65-F5344CB8AC3E}">
        <p14:creationId xmlns:p14="http://schemas.microsoft.com/office/powerpoint/2010/main" val="18085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9" grpId="0" animBg="1"/>
      <p:bldP spid="5" grpId="0" animBg="1"/>
      <p:bldP spid="6" grpId="0" animBg="1"/>
      <p:bldP spid="7"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References</a:t>
            </a:r>
            <a:endParaRPr lang="sv-SE"/>
          </a:p>
        </p:txBody>
      </p:sp>
      <p:graphicFrame>
        <p:nvGraphicFramePr>
          <p:cNvPr id="4" name="Table 3"/>
          <p:cNvGraphicFramePr>
            <a:graphicFrameLocks noGrp="1"/>
          </p:cNvGraphicFramePr>
          <p:nvPr>
            <p:extLst>
              <p:ext uri="{D42A27DB-BD31-4B8C-83A1-F6EECF244321}">
                <p14:modId xmlns:p14="http://schemas.microsoft.com/office/powerpoint/2010/main" val="1834899928"/>
              </p:ext>
            </p:extLst>
          </p:nvPr>
        </p:nvGraphicFramePr>
        <p:xfrm>
          <a:off x="539552" y="1334616"/>
          <a:ext cx="8136904" cy="4038600"/>
        </p:xfrm>
        <a:graphic>
          <a:graphicData uri="http://schemas.openxmlformats.org/drawingml/2006/table">
            <a:tbl>
              <a:tblPr firstRow="1" bandRow="1">
                <a:tableStyleId>{5C22544A-7EE6-4342-B048-85BDC9FD1C3A}</a:tableStyleId>
              </a:tblPr>
              <a:tblGrid>
                <a:gridCol w="432048"/>
                <a:gridCol w="2452854"/>
                <a:gridCol w="5252002"/>
              </a:tblGrid>
              <a:tr h="370840">
                <a:tc gridSpan="2">
                  <a:txBody>
                    <a:bodyPr/>
                    <a:lstStyle/>
                    <a:p>
                      <a:r>
                        <a:rPr lang="sv-SE" sz="1800" dirty="0" smtClean="0"/>
                        <a:t>Reference</a:t>
                      </a:r>
                      <a:endParaRPr lang="sv-SE" sz="1800" dirty="0"/>
                    </a:p>
                  </a:txBody>
                  <a:tcPr/>
                </a:tc>
                <a:tc hMerge="1">
                  <a:txBody>
                    <a:bodyPr/>
                    <a:lstStyle/>
                    <a:p>
                      <a:endParaRPr lang="sv-SE"/>
                    </a:p>
                  </a:txBody>
                  <a:tcPr/>
                </a:tc>
                <a:tc>
                  <a:txBody>
                    <a:bodyPr/>
                    <a:lstStyle/>
                    <a:p>
                      <a:r>
                        <a:rPr lang="sv-SE" sz="1800" smtClean="0"/>
                        <a:t>Address</a:t>
                      </a:r>
                      <a:endParaRPr lang="sv-SE" sz="1800"/>
                    </a:p>
                  </a:txBody>
                  <a:tcPr/>
                </a:tc>
              </a:tr>
              <a:tr h="370840">
                <a:tc>
                  <a:txBody>
                    <a:bodyPr/>
                    <a:lstStyle/>
                    <a:p>
                      <a:pPr algn="r"/>
                      <a:r>
                        <a:rPr lang="sv-SE" sz="1200" dirty="0" smtClean="0"/>
                        <a:t>[1]</a:t>
                      </a:r>
                      <a:endParaRPr lang="sv-SE" sz="1200" dirty="0"/>
                    </a:p>
                  </a:txBody>
                  <a:tcPr/>
                </a:tc>
                <a:tc>
                  <a:txBody>
                    <a:bodyPr/>
                    <a:lstStyle/>
                    <a:p>
                      <a:r>
                        <a:rPr lang="en-US" sz="1200" dirty="0" smtClean="0"/>
                        <a:t>Corporate Process &amp; IT – </a:t>
                      </a:r>
                      <a:br>
                        <a:rPr lang="en-US" sz="1200" dirty="0" smtClean="0"/>
                      </a:br>
                      <a:r>
                        <a:rPr lang="sv-SE" sz="1200" dirty="0" smtClean="0"/>
                        <a:t>DVP Enterprise Architecture</a:t>
                      </a:r>
                      <a:endParaRPr lang="sv-SE" sz="1200" dirty="0"/>
                    </a:p>
                  </a:txBody>
                  <a:tcPr/>
                </a:tc>
                <a:tc>
                  <a:txBody>
                    <a:bodyPr/>
                    <a:lstStyle/>
                    <a:p>
                      <a:r>
                        <a:rPr lang="sv-SE" sz="1200" dirty="0" smtClean="0"/>
                        <a:t>https://teamplace.volvo.com/sites/CPIT-Committees/DVP-EA/SitePages/HomePage.aspx</a:t>
                      </a:r>
                      <a:endParaRPr lang="sv-SE" sz="1200" dirty="0"/>
                    </a:p>
                  </a:txBody>
                  <a:tcPr/>
                </a:tc>
              </a:tr>
              <a:tr h="370840">
                <a:tc>
                  <a:txBody>
                    <a:bodyPr/>
                    <a:lstStyle/>
                    <a:p>
                      <a:pPr algn="r"/>
                      <a:r>
                        <a:rPr lang="sv-SE" sz="1200" dirty="0" smtClean="0"/>
                        <a:t>[2]</a:t>
                      </a:r>
                      <a:endParaRPr lang="sv-SE" sz="1200" dirty="0"/>
                    </a:p>
                  </a:txBody>
                  <a:tcPr/>
                </a:tc>
                <a:tc>
                  <a:txBody>
                    <a:bodyPr/>
                    <a:lstStyle/>
                    <a:p>
                      <a:r>
                        <a:rPr lang="en-US" sz="1200" dirty="0" smtClean="0"/>
                        <a:t>Corporate Process &amp; IT – Enterprise Architecture</a:t>
                      </a:r>
                      <a:endParaRPr lang="sv-SE" sz="1200" dirty="0"/>
                    </a:p>
                  </a:txBody>
                  <a:tcPr/>
                </a:tc>
                <a:tc>
                  <a:txBody>
                    <a:bodyPr/>
                    <a:lstStyle/>
                    <a:p>
                      <a:r>
                        <a:rPr lang="sv-SE" sz="1200" dirty="0" smtClean="0"/>
                        <a:t>http://teamplace.volvo.com/sites/enterprise-architecture</a:t>
                      </a:r>
                      <a:endParaRPr lang="sv-SE" sz="1200" dirty="0"/>
                    </a:p>
                  </a:txBody>
                  <a:tcPr/>
                </a:tc>
              </a:tr>
              <a:tr h="370840">
                <a:tc>
                  <a:txBody>
                    <a:bodyPr/>
                    <a:lstStyle/>
                    <a:p>
                      <a:pPr algn="r"/>
                      <a:r>
                        <a:rPr lang="sv-SE" sz="1200" dirty="0" smtClean="0"/>
                        <a:t>[3]</a:t>
                      </a:r>
                      <a:endParaRPr lang="sv-SE" sz="1200" dirty="0"/>
                    </a:p>
                  </a:txBody>
                  <a:tcPr/>
                </a:tc>
                <a:tc>
                  <a:txBody>
                    <a:bodyPr/>
                    <a:lstStyle/>
                    <a:p>
                      <a:r>
                        <a:rPr lang="sv-SE" sz="1200" smtClean="0"/>
                        <a:t>Volvo Group 10 Architectural Principles</a:t>
                      </a:r>
                      <a:endParaRPr lang="sv-SE" sz="1200"/>
                    </a:p>
                  </a:txBody>
                  <a:tcPr/>
                </a:tc>
                <a:tc>
                  <a:txBody>
                    <a:bodyPr/>
                    <a:lstStyle/>
                    <a:p>
                      <a:r>
                        <a:rPr lang="sv-SE" sz="1200" smtClean="0"/>
                        <a:t>http://teamplace.volvo.com/sites/enterprise-architecture/Target%20architecture%20and%20Principles/Forms/AllItems.aspx</a:t>
                      </a:r>
                      <a:endParaRPr lang="sv-SE" sz="1200"/>
                    </a:p>
                  </a:txBody>
                  <a:tcPr/>
                </a:tc>
              </a:tr>
              <a:tr h="370840">
                <a:tc>
                  <a:txBody>
                    <a:bodyPr/>
                    <a:lstStyle/>
                    <a:p>
                      <a:pPr algn="r"/>
                      <a:r>
                        <a:rPr lang="sv-SE" sz="1200" dirty="0" smtClean="0"/>
                        <a:t>[4]</a:t>
                      </a:r>
                      <a:endParaRPr lang="sv-SE" sz="1200" dirty="0"/>
                    </a:p>
                  </a:txBody>
                  <a:tcPr/>
                </a:tc>
                <a:tc>
                  <a:txBody>
                    <a:bodyPr/>
                    <a:lstStyle/>
                    <a:p>
                      <a:r>
                        <a:rPr lang="sv-SE" sz="1200" smtClean="0"/>
                        <a:t>COTS Rules &amp; Recommendations</a:t>
                      </a:r>
                      <a:endParaRPr lang="sv-SE" sz="12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smtClean="0"/>
                        <a:t>http://teamplace.volvo.com/sites/enterprise-architecture/Rules%20Policies%20%20Guidelines</a:t>
                      </a:r>
                    </a:p>
                  </a:txBody>
                  <a:tcPr/>
                </a:tc>
              </a:tr>
              <a:tr h="370840">
                <a:tc>
                  <a:txBody>
                    <a:bodyPr/>
                    <a:lstStyle/>
                    <a:p>
                      <a:pPr algn="r"/>
                      <a:r>
                        <a:rPr lang="sv-SE" sz="1200" dirty="0" smtClean="0"/>
                        <a:t>[5]</a:t>
                      </a:r>
                      <a:endParaRPr lang="sv-SE" sz="1200" dirty="0"/>
                    </a:p>
                  </a:txBody>
                  <a:tcPr/>
                </a:tc>
                <a:tc>
                  <a:txBody>
                    <a:bodyPr/>
                    <a:lstStyle/>
                    <a:p>
                      <a:r>
                        <a:rPr lang="sv-SE" sz="1200" smtClean="0"/>
                        <a:t>Volvo Group Integration Platform</a:t>
                      </a:r>
                      <a:endParaRPr lang="sv-SE" sz="1200"/>
                    </a:p>
                  </a:txBody>
                  <a:tcPr/>
                </a:tc>
                <a:tc>
                  <a:txBody>
                    <a:bodyPr/>
                    <a:lstStyle/>
                    <a:p>
                      <a:r>
                        <a:rPr lang="sv-SE" sz="1200" smtClean="0"/>
                        <a:t>http://teamplace.volvo.com/sites/volvo-group-integration-office/VGIO%20Subpages/Platform.aspx</a:t>
                      </a:r>
                      <a:endParaRPr lang="sv-SE" sz="1200"/>
                    </a:p>
                  </a:txBody>
                  <a:tcPr/>
                </a:tc>
              </a:tr>
              <a:tr h="370840">
                <a:tc>
                  <a:txBody>
                    <a:bodyPr/>
                    <a:lstStyle/>
                    <a:p>
                      <a:pPr algn="r"/>
                      <a:r>
                        <a:rPr lang="sv-SE" sz="1200" dirty="0" smtClean="0"/>
                        <a:t>[6]</a:t>
                      </a:r>
                      <a:endParaRPr lang="sv-SE" sz="1200" dirty="0"/>
                    </a:p>
                  </a:txBody>
                  <a:tcPr/>
                </a:tc>
                <a:tc>
                  <a:txBody>
                    <a:bodyPr/>
                    <a:lstStyle/>
                    <a:p>
                      <a:r>
                        <a:rPr lang="en-US" sz="1200" dirty="0" smtClean="0"/>
                        <a:t>Selection of Development Track for an IT Solution</a:t>
                      </a:r>
                      <a:endParaRPr lang="sv-SE"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smtClean="0"/>
                        <a:t>http://teamplace.volvo.com/sites/enterprise-architecture/Rules%20Policies%20%20Guidelines/Development%20Track%20Selection%20Rules%20and%20Guidelines.ppt</a:t>
                      </a:r>
                    </a:p>
                  </a:txBody>
                  <a:tcPr/>
                </a:tc>
              </a:tr>
              <a:tr h="370840">
                <a:tc>
                  <a:txBody>
                    <a:bodyPr/>
                    <a:lstStyle/>
                    <a:p>
                      <a:pPr algn="r"/>
                      <a:r>
                        <a:rPr lang="sv-SE" sz="1200" dirty="0" smtClean="0"/>
                        <a:t>[7]</a:t>
                      </a:r>
                      <a:endParaRPr lang="sv-SE" sz="1200" dirty="0"/>
                    </a:p>
                  </a:txBody>
                  <a:tcPr/>
                </a:tc>
                <a:tc>
                  <a:txBody>
                    <a:bodyPr/>
                    <a:lstStyle/>
                    <a:p>
                      <a:r>
                        <a:rPr lang="sv-SE" sz="1200" smtClean="0"/>
                        <a:t>Volvo Group Message</a:t>
                      </a:r>
                      <a:r>
                        <a:rPr lang="sv-SE" sz="1200" baseline="0" smtClean="0"/>
                        <a:t> Format</a:t>
                      </a:r>
                      <a:endParaRPr lang="sv-SE" sz="1200"/>
                    </a:p>
                  </a:txBody>
                  <a:tcPr/>
                </a:tc>
                <a:tc>
                  <a:txBody>
                    <a:bodyPr/>
                    <a:lstStyle/>
                    <a:p>
                      <a:r>
                        <a:rPr lang="sv-SE" sz="1200" smtClean="0"/>
                        <a:t>http://confluence.it.volvo.net/display/VOLCMF/Volvo+Group+Message+Format</a:t>
                      </a:r>
                      <a:endParaRPr lang="sv-SE" sz="1200"/>
                    </a:p>
                  </a:txBody>
                  <a:tcPr/>
                </a:tc>
              </a:tr>
              <a:tr h="370840">
                <a:tc>
                  <a:txBody>
                    <a:bodyPr/>
                    <a:lstStyle/>
                    <a:p>
                      <a:pPr algn="r"/>
                      <a:r>
                        <a:rPr lang="sv-SE" sz="1200" dirty="0" smtClean="0"/>
                        <a:t>[8]</a:t>
                      </a:r>
                      <a:endParaRPr lang="sv-SE"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smtClean="0"/>
                        <a:t>OMG PLM</a:t>
                      </a:r>
                      <a:r>
                        <a:rPr lang="sv-SE" sz="1200" baseline="0" dirty="0" smtClean="0"/>
                        <a:t> </a:t>
                      </a:r>
                      <a:r>
                        <a:rPr lang="sv-SE" sz="1200" dirty="0" smtClean="0"/>
                        <a:t>Services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dirty="0" smtClean="0"/>
                        <a:t>http://www.omg.org/spec/PLM/</a:t>
                      </a:r>
                    </a:p>
                  </a:txBody>
                  <a:tcPr/>
                </a:tc>
              </a:tr>
            </a:tbl>
          </a:graphicData>
        </a:graphic>
      </p:graphicFrame>
      <p:sp>
        <p:nvSpPr>
          <p:cNvPr id="5" name="TextBox 4"/>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6" name="TextBox 5"/>
          <p:cNvSpPr txBox="1"/>
          <p:nvPr/>
        </p:nvSpPr>
        <p:spPr>
          <a:xfrm>
            <a:off x="5105400" y="116632"/>
            <a:ext cx="3810000" cy="338554"/>
          </a:xfrm>
          <a:prstGeom prst="rect">
            <a:avLst/>
          </a:prstGeom>
          <a:noFill/>
        </p:spPr>
        <p:txBody>
          <a:bodyPr wrap="square" rtlCol="0">
            <a:spAutoFit/>
          </a:bodyPr>
          <a:lstStyle/>
          <a:p>
            <a:r>
              <a:rPr lang="sv-SE" sz="1600" b="1" i="1" dirty="0" smtClean="0">
                <a:solidFill>
                  <a:schemeClr val="bg1"/>
                </a:solidFill>
              </a:rPr>
              <a:t>Transition from AS-IS to TO-BE</a:t>
            </a:r>
            <a:endParaRPr lang="sv-SE" sz="1600" b="1" i="1" dirty="0">
              <a:solidFill>
                <a:schemeClr val="bg1"/>
              </a:solidFill>
            </a:endParaRPr>
          </a:p>
        </p:txBody>
      </p:sp>
    </p:spTree>
    <p:extLst>
      <p:ext uri="{BB962C8B-B14F-4D97-AF65-F5344CB8AC3E}">
        <p14:creationId xmlns:p14="http://schemas.microsoft.com/office/powerpoint/2010/main" val="17114090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131840" y="1431470"/>
            <a:ext cx="6372202" cy="4574082"/>
            <a:chOff x="2771800" y="1246804"/>
            <a:chExt cx="6372202" cy="4574082"/>
          </a:xfrm>
        </p:grpSpPr>
        <p:graphicFrame>
          <p:nvGraphicFramePr>
            <p:cNvPr id="9" name="Diagram 8"/>
            <p:cNvGraphicFramePr/>
            <p:nvPr>
              <p:extLst>
                <p:ext uri="{D42A27DB-BD31-4B8C-83A1-F6EECF244321}">
                  <p14:modId xmlns:p14="http://schemas.microsoft.com/office/powerpoint/2010/main" val="2968180850"/>
                </p:ext>
              </p:extLst>
            </p:nvPr>
          </p:nvGraphicFramePr>
          <p:xfrm>
            <a:off x="2771800" y="1334363"/>
            <a:ext cx="6372202" cy="4248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6948264" y="1246804"/>
              <a:ext cx="1728192" cy="369332"/>
            </a:xfrm>
            <a:prstGeom prst="rect">
              <a:avLst/>
            </a:prstGeom>
            <a:noFill/>
          </p:spPr>
          <p:txBody>
            <a:bodyPr wrap="square" rtlCol="0">
              <a:spAutoFit/>
            </a:bodyPr>
            <a:lstStyle/>
            <a:p>
              <a:r>
                <a:rPr lang="sv-SE" smtClean="0"/>
                <a:t>Conception</a:t>
              </a:r>
              <a:endParaRPr lang="sv-SE"/>
            </a:p>
          </p:txBody>
        </p:sp>
        <p:sp>
          <p:nvSpPr>
            <p:cNvPr id="11" name="TextBox 10"/>
            <p:cNvSpPr txBox="1"/>
            <p:nvPr/>
          </p:nvSpPr>
          <p:spPr>
            <a:xfrm>
              <a:off x="7164288" y="4459178"/>
              <a:ext cx="1368152" cy="369332"/>
            </a:xfrm>
            <a:prstGeom prst="rect">
              <a:avLst/>
            </a:prstGeom>
            <a:noFill/>
          </p:spPr>
          <p:txBody>
            <a:bodyPr wrap="square" rtlCol="0">
              <a:spAutoFit/>
            </a:bodyPr>
            <a:lstStyle/>
            <a:p>
              <a:pPr algn="ctr"/>
              <a:r>
                <a:rPr lang="sv-SE" smtClean="0"/>
                <a:t>Design</a:t>
              </a:r>
              <a:endParaRPr lang="sv-SE"/>
            </a:p>
          </p:txBody>
        </p:sp>
        <p:sp>
          <p:nvSpPr>
            <p:cNvPr id="12" name="TextBox 11"/>
            <p:cNvSpPr txBox="1"/>
            <p:nvPr/>
          </p:nvSpPr>
          <p:spPr>
            <a:xfrm>
              <a:off x="5364088" y="5451554"/>
              <a:ext cx="1080120" cy="369332"/>
            </a:xfrm>
            <a:prstGeom prst="rect">
              <a:avLst/>
            </a:prstGeom>
            <a:noFill/>
          </p:spPr>
          <p:txBody>
            <a:bodyPr wrap="square" rtlCol="0">
              <a:spAutoFit/>
            </a:bodyPr>
            <a:lstStyle/>
            <a:p>
              <a:pPr algn="ctr"/>
              <a:r>
                <a:rPr lang="sv-SE" smtClean="0"/>
                <a:t>Sales</a:t>
              </a:r>
              <a:endParaRPr lang="sv-SE"/>
            </a:p>
          </p:txBody>
        </p:sp>
        <p:sp>
          <p:nvSpPr>
            <p:cNvPr id="13" name="TextBox 12"/>
            <p:cNvSpPr txBox="1"/>
            <p:nvPr/>
          </p:nvSpPr>
          <p:spPr>
            <a:xfrm>
              <a:off x="2987824" y="4274512"/>
              <a:ext cx="1728192" cy="369332"/>
            </a:xfrm>
            <a:prstGeom prst="rect">
              <a:avLst/>
            </a:prstGeom>
            <a:noFill/>
          </p:spPr>
          <p:txBody>
            <a:bodyPr wrap="square" rtlCol="0">
              <a:spAutoFit/>
            </a:bodyPr>
            <a:lstStyle/>
            <a:p>
              <a:pPr algn="ctr"/>
              <a:r>
                <a:rPr lang="sv-SE" smtClean="0"/>
                <a:t>Manufacturing</a:t>
              </a:r>
              <a:endParaRPr lang="sv-SE"/>
            </a:p>
          </p:txBody>
        </p:sp>
        <p:sp>
          <p:nvSpPr>
            <p:cNvPr id="14" name="TextBox 13"/>
            <p:cNvSpPr txBox="1"/>
            <p:nvPr/>
          </p:nvSpPr>
          <p:spPr>
            <a:xfrm>
              <a:off x="3815916" y="1948190"/>
              <a:ext cx="1980220" cy="369332"/>
            </a:xfrm>
            <a:prstGeom prst="rect">
              <a:avLst/>
            </a:prstGeom>
            <a:noFill/>
          </p:spPr>
          <p:txBody>
            <a:bodyPr wrap="square" rtlCol="0">
              <a:spAutoFit/>
            </a:bodyPr>
            <a:lstStyle/>
            <a:p>
              <a:pPr algn="ctr"/>
              <a:r>
                <a:rPr lang="sv-SE" smtClean="0"/>
                <a:t>Service &amp; Disposal</a:t>
              </a:r>
              <a:endParaRPr lang="sv-SE"/>
            </a:p>
          </p:txBody>
        </p:sp>
      </p:grpSp>
      <p:sp>
        <p:nvSpPr>
          <p:cNvPr id="17" name="Title 1"/>
          <p:cNvSpPr>
            <a:spLocks noGrp="1"/>
          </p:cNvSpPr>
          <p:nvPr>
            <p:ph type="title"/>
          </p:nvPr>
        </p:nvSpPr>
        <p:spPr>
          <a:xfrm>
            <a:off x="457200" y="548680"/>
            <a:ext cx="8229600" cy="1008112"/>
          </a:xfrm>
        </p:spPr>
        <p:txBody>
          <a:bodyPr/>
          <a:lstStyle/>
          <a:p>
            <a:pPr algn="l"/>
            <a:r>
              <a:rPr lang="en-US" sz="3200" dirty="0" smtClean="0">
                <a:latin typeface="Calibri" pitchFamily="34" charset="0"/>
                <a:cs typeface="Calibri" pitchFamily="34" charset="0"/>
              </a:rPr>
              <a:t>Definition of PLM</a:t>
            </a:r>
            <a:br>
              <a:rPr lang="en-US" sz="3200" dirty="0" smtClean="0">
                <a:latin typeface="Calibri" pitchFamily="34" charset="0"/>
                <a:cs typeface="Calibri" pitchFamily="34" charset="0"/>
              </a:rPr>
            </a:br>
            <a:r>
              <a:rPr lang="en-US" sz="2000" dirty="0" smtClean="0">
                <a:latin typeface="Calibri" pitchFamily="34" charset="0"/>
                <a:cs typeface="Calibri" pitchFamily="34" charset="0"/>
              </a:rPr>
              <a:t>(from the Volvo Group IT Strategy 2011-2013)</a:t>
            </a:r>
            <a:endParaRPr lang="en-US" sz="1800" dirty="0">
              <a:latin typeface="Calibri" pitchFamily="34" charset="0"/>
              <a:cs typeface="Calibri" pitchFamily="34" charset="0"/>
            </a:endParaRPr>
          </a:p>
        </p:txBody>
      </p:sp>
      <p:sp>
        <p:nvSpPr>
          <p:cNvPr id="18" name="TextBox 17"/>
          <p:cNvSpPr txBox="1"/>
          <p:nvPr/>
        </p:nvSpPr>
        <p:spPr>
          <a:xfrm>
            <a:off x="5105399" y="116632"/>
            <a:ext cx="4012105" cy="338554"/>
          </a:xfrm>
          <a:prstGeom prst="rect">
            <a:avLst/>
          </a:prstGeom>
          <a:noFill/>
        </p:spPr>
        <p:txBody>
          <a:bodyPr wrap="square" rtlCol="0">
            <a:spAutoFit/>
          </a:bodyPr>
          <a:lstStyle/>
          <a:p>
            <a:r>
              <a:rPr lang="sv-SE" sz="1600" b="1" i="1" smtClean="0">
                <a:solidFill>
                  <a:schemeClr val="bg1"/>
                </a:solidFill>
              </a:rPr>
              <a:t>What is PLM?</a:t>
            </a:r>
            <a:endParaRPr lang="sv-SE" sz="1600" b="1" i="1">
              <a:solidFill>
                <a:schemeClr val="bg1"/>
              </a:solidFill>
            </a:endParaRPr>
          </a:p>
        </p:txBody>
      </p:sp>
      <p:sp>
        <p:nvSpPr>
          <p:cNvPr id="19" name="TextBox 18"/>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15" name="TextBox 14"/>
          <p:cNvSpPr txBox="1"/>
          <p:nvPr/>
        </p:nvSpPr>
        <p:spPr>
          <a:xfrm>
            <a:off x="499775" y="2780928"/>
            <a:ext cx="3512721" cy="707886"/>
          </a:xfrm>
          <a:prstGeom prst="rect">
            <a:avLst/>
          </a:prstGeom>
          <a:solidFill>
            <a:schemeClr val="accent1">
              <a:lumMod val="40000"/>
              <a:lumOff val="60000"/>
            </a:schemeClr>
          </a:solidFill>
          <a:effectLst>
            <a:outerShdw blurRad="50800" dist="38100" dir="2700000" algn="tl" rotWithShape="0">
              <a:prstClr val="black">
                <a:alpha val="40000"/>
              </a:prstClr>
            </a:outerShdw>
          </a:effectLst>
        </p:spPr>
        <p:txBody>
          <a:bodyPr wrap="square" rtlCol="0">
            <a:spAutoFit/>
          </a:bodyPr>
          <a:lstStyle/>
          <a:p>
            <a:r>
              <a:rPr lang="en-US" sz="2000" dirty="0" smtClean="0">
                <a:latin typeface="Calibri" pitchFamily="34" charset="0"/>
                <a:cs typeface="Calibri" pitchFamily="34" charset="0"/>
              </a:rPr>
              <a:t>…the </a:t>
            </a:r>
            <a:r>
              <a:rPr lang="en-US" sz="2000" dirty="0">
                <a:latin typeface="Calibri" pitchFamily="34" charset="0"/>
                <a:cs typeface="Calibri" pitchFamily="34" charset="0"/>
              </a:rPr>
              <a:t>process of managing </a:t>
            </a:r>
            <a:r>
              <a:rPr lang="en-US" sz="2000" dirty="0" smtClean="0">
                <a:latin typeface="Calibri" pitchFamily="34" charset="0"/>
                <a:cs typeface="Calibri" pitchFamily="34" charset="0"/>
              </a:rPr>
              <a:t/>
            </a:r>
            <a:br>
              <a:rPr lang="en-US" sz="2000" dirty="0" smtClean="0">
                <a:latin typeface="Calibri" pitchFamily="34" charset="0"/>
                <a:cs typeface="Calibri" pitchFamily="34" charset="0"/>
              </a:rPr>
            </a:br>
            <a:r>
              <a:rPr lang="en-US" sz="2000" dirty="0" smtClean="0">
                <a:latin typeface="Calibri" pitchFamily="34" charset="0"/>
                <a:cs typeface="Calibri" pitchFamily="34" charset="0"/>
              </a:rPr>
              <a:t>the </a:t>
            </a:r>
            <a:r>
              <a:rPr lang="en-US" sz="2000" dirty="0">
                <a:latin typeface="Calibri" pitchFamily="34" charset="0"/>
                <a:cs typeface="Calibri" pitchFamily="34" charset="0"/>
              </a:rPr>
              <a:t>entire lifecycle of a </a:t>
            </a:r>
            <a:r>
              <a:rPr lang="en-US" sz="2000" dirty="0" smtClean="0">
                <a:latin typeface="Calibri" pitchFamily="34" charset="0"/>
                <a:cs typeface="Calibri" pitchFamily="34" charset="0"/>
              </a:rPr>
              <a:t>product</a:t>
            </a:r>
          </a:p>
        </p:txBody>
      </p:sp>
      <p:sp>
        <p:nvSpPr>
          <p:cNvPr id="2" name="TextBox 1"/>
          <p:cNvSpPr txBox="1"/>
          <p:nvPr/>
        </p:nvSpPr>
        <p:spPr>
          <a:xfrm>
            <a:off x="527384" y="6330806"/>
            <a:ext cx="4288249" cy="338554"/>
          </a:xfrm>
          <a:prstGeom prst="rect">
            <a:avLst/>
          </a:prstGeom>
          <a:noFill/>
        </p:spPr>
        <p:txBody>
          <a:bodyPr wrap="square" rtlCol="0">
            <a:spAutoFit/>
          </a:bodyPr>
          <a:lstStyle/>
          <a:p>
            <a:pPr marL="541338" indent="-541338">
              <a:tabLst>
                <a:tab pos="541338" algn="l"/>
              </a:tabLst>
            </a:pPr>
            <a:r>
              <a:rPr lang="sv-SE" sz="1600" b="1" smtClean="0"/>
              <a:t>PLM</a:t>
            </a:r>
            <a:r>
              <a:rPr lang="sv-SE" sz="1600" smtClean="0"/>
              <a:t>	Product Lifecycle Management</a:t>
            </a:r>
            <a:endParaRPr lang="sv-SE" sz="1600"/>
          </a:p>
        </p:txBody>
      </p:sp>
    </p:spTree>
    <p:extLst>
      <p:ext uri="{BB962C8B-B14F-4D97-AF65-F5344CB8AC3E}">
        <p14:creationId xmlns:p14="http://schemas.microsoft.com/office/powerpoint/2010/main" val="1457367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57200" y="548680"/>
            <a:ext cx="8229600" cy="1008112"/>
          </a:xfrm>
        </p:spPr>
        <p:txBody>
          <a:bodyPr/>
          <a:lstStyle/>
          <a:p>
            <a:pPr algn="l"/>
            <a:r>
              <a:rPr lang="en-US" sz="3200" dirty="0" smtClean="0">
                <a:latin typeface="Calibri" pitchFamily="34" charset="0"/>
                <a:cs typeface="Calibri" pitchFamily="34" charset="0"/>
              </a:rPr>
              <a:t>PLM – Spans across the mega processes</a:t>
            </a:r>
            <a:endParaRPr lang="en-US" sz="1800" dirty="0">
              <a:latin typeface="Calibri" pitchFamily="34" charset="0"/>
              <a:cs typeface="Calibri" pitchFamily="34" charset="0"/>
            </a:endParaRPr>
          </a:p>
        </p:txBody>
      </p:sp>
      <p:sp>
        <p:nvSpPr>
          <p:cNvPr id="18" name="TextBox 17"/>
          <p:cNvSpPr txBox="1"/>
          <p:nvPr/>
        </p:nvSpPr>
        <p:spPr>
          <a:xfrm>
            <a:off x="5105399" y="116632"/>
            <a:ext cx="4012105" cy="338554"/>
          </a:xfrm>
          <a:prstGeom prst="rect">
            <a:avLst/>
          </a:prstGeom>
          <a:noFill/>
        </p:spPr>
        <p:txBody>
          <a:bodyPr wrap="square" rtlCol="0">
            <a:spAutoFit/>
          </a:bodyPr>
          <a:lstStyle/>
          <a:p>
            <a:r>
              <a:rPr lang="sv-SE" sz="1600" b="1" i="1" smtClean="0">
                <a:solidFill>
                  <a:schemeClr val="bg1"/>
                </a:solidFill>
              </a:rPr>
              <a:t>What is PLM?</a:t>
            </a:r>
            <a:endParaRPr lang="sv-SE" sz="1600" b="1" i="1">
              <a:solidFill>
                <a:schemeClr val="bg1"/>
              </a:solidFill>
            </a:endParaRPr>
          </a:p>
        </p:txBody>
      </p:sp>
      <p:sp>
        <p:nvSpPr>
          <p:cNvPr id="19" name="TextBox 18"/>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grpSp>
        <p:nvGrpSpPr>
          <p:cNvPr id="42" name="Group 41"/>
          <p:cNvGrpSpPr/>
          <p:nvPr/>
        </p:nvGrpSpPr>
        <p:grpSpPr>
          <a:xfrm>
            <a:off x="2341627" y="2031671"/>
            <a:ext cx="4302567" cy="2962637"/>
            <a:chOff x="4385983" y="2031671"/>
            <a:chExt cx="4302567" cy="2962637"/>
          </a:xfrm>
        </p:grpSpPr>
        <p:sp>
          <p:nvSpPr>
            <p:cNvPr id="29" name="Pentagon 28"/>
            <p:cNvSpPr/>
            <p:nvPr/>
          </p:nvSpPr>
          <p:spPr>
            <a:xfrm rot="5400000">
              <a:off x="4360096" y="3407392"/>
              <a:ext cx="2627776" cy="546056"/>
            </a:xfrm>
            <a:prstGeom prst="homePlate">
              <a:avLst>
                <a:gd name="adj" fmla="val 39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Pentagon 29"/>
            <p:cNvSpPr/>
            <p:nvPr/>
          </p:nvSpPr>
          <p:spPr>
            <a:xfrm rot="5400000">
              <a:off x="3496000" y="3407392"/>
              <a:ext cx="2627776" cy="546056"/>
            </a:xfrm>
            <a:prstGeom prst="homePlate">
              <a:avLst>
                <a:gd name="adj" fmla="val 39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Pentagon 30"/>
            <p:cNvSpPr/>
            <p:nvPr/>
          </p:nvSpPr>
          <p:spPr>
            <a:xfrm rot="5400000">
              <a:off x="5224192" y="3407392"/>
              <a:ext cx="2627776" cy="546056"/>
            </a:xfrm>
            <a:prstGeom prst="homePlate">
              <a:avLst>
                <a:gd name="adj" fmla="val 39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Pentagon 31"/>
            <p:cNvSpPr/>
            <p:nvPr/>
          </p:nvSpPr>
          <p:spPr>
            <a:xfrm rot="5400000">
              <a:off x="6088288" y="3407392"/>
              <a:ext cx="2627776" cy="546056"/>
            </a:xfrm>
            <a:prstGeom prst="homePlate">
              <a:avLst>
                <a:gd name="adj" fmla="val 39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Pentagon 32"/>
            <p:cNvSpPr/>
            <p:nvPr/>
          </p:nvSpPr>
          <p:spPr>
            <a:xfrm rot="5400000">
              <a:off x="6952384" y="3407392"/>
              <a:ext cx="2627776" cy="546056"/>
            </a:xfrm>
            <a:prstGeom prst="homePlate">
              <a:avLst>
                <a:gd name="adj" fmla="val 399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Left-Right Arrow 33"/>
            <p:cNvSpPr/>
            <p:nvPr/>
          </p:nvSpPr>
          <p:spPr>
            <a:xfrm>
              <a:off x="4385983" y="2456892"/>
              <a:ext cx="4302567" cy="504056"/>
            </a:xfrm>
            <a:prstGeom prst="leftRightArrow">
              <a:avLst>
                <a:gd name="adj1" fmla="val 64513"/>
                <a:gd name="adj2" fmla="val 83863"/>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mtClean="0">
                  <a:ln w="9525">
                    <a:noFill/>
                  </a:ln>
                  <a:solidFill>
                    <a:schemeClr val="bg1"/>
                  </a:solidFill>
                </a:rPr>
                <a:t>Product Information</a:t>
              </a:r>
              <a:endParaRPr lang="sv-SE">
                <a:ln w="9525">
                  <a:noFill/>
                </a:ln>
                <a:solidFill>
                  <a:schemeClr val="bg1"/>
                </a:solidFill>
              </a:endParaRPr>
            </a:p>
          </p:txBody>
        </p:sp>
        <p:sp>
          <p:nvSpPr>
            <p:cNvPr id="35" name="Left-Right Arrow 34"/>
            <p:cNvSpPr/>
            <p:nvPr/>
          </p:nvSpPr>
          <p:spPr>
            <a:xfrm>
              <a:off x="4385983" y="3056049"/>
              <a:ext cx="4302567" cy="504056"/>
            </a:xfrm>
            <a:prstGeom prst="leftRightArrow">
              <a:avLst>
                <a:gd name="adj1" fmla="val 64513"/>
                <a:gd name="adj2" fmla="val 83863"/>
              </a:avLst>
            </a:prstGeom>
            <a:solidFill>
              <a:schemeClr val="accent1">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mtClean="0">
                  <a:ln w="9525">
                    <a:noFill/>
                  </a:ln>
                  <a:solidFill>
                    <a:schemeClr val="bg1"/>
                  </a:solidFill>
                </a:rPr>
                <a:t>Material and Supply Information</a:t>
              </a:r>
              <a:endParaRPr lang="sv-SE">
                <a:ln w="9525">
                  <a:noFill/>
                </a:ln>
                <a:solidFill>
                  <a:schemeClr val="bg1"/>
                </a:solidFill>
              </a:endParaRPr>
            </a:p>
          </p:txBody>
        </p:sp>
        <p:sp>
          <p:nvSpPr>
            <p:cNvPr id="36" name="Left-Right Arrow 35"/>
            <p:cNvSpPr/>
            <p:nvPr/>
          </p:nvSpPr>
          <p:spPr>
            <a:xfrm>
              <a:off x="4385983" y="3655206"/>
              <a:ext cx="4302567" cy="504056"/>
            </a:xfrm>
            <a:prstGeom prst="leftRightArrow">
              <a:avLst>
                <a:gd name="adj1" fmla="val 64513"/>
                <a:gd name="adj2" fmla="val 83863"/>
              </a:avLst>
            </a:prstGeom>
            <a:solidFill>
              <a:schemeClr val="accent1">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mtClean="0">
                  <a:ln w="9525">
                    <a:noFill/>
                  </a:ln>
                  <a:solidFill>
                    <a:schemeClr val="bg1"/>
                  </a:solidFill>
                </a:rPr>
                <a:t>Customer  Information</a:t>
              </a:r>
              <a:endParaRPr lang="sv-SE">
                <a:ln w="9525">
                  <a:noFill/>
                </a:ln>
                <a:solidFill>
                  <a:schemeClr val="bg1"/>
                </a:solidFill>
              </a:endParaRPr>
            </a:p>
          </p:txBody>
        </p:sp>
        <p:sp>
          <p:nvSpPr>
            <p:cNvPr id="37" name="Left-Right Arrow 36"/>
            <p:cNvSpPr/>
            <p:nvPr/>
          </p:nvSpPr>
          <p:spPr>
            <a:xfrm>
              <a:off x="4385983" y="4254362"/>
              <a:ext cx="4302567" cy="504056"/>
            </a:xfrm>
            <a:prstGeom prst="leftRightArrow">
              <a:avLst>
                <a:gd name="adj1" fmla="val 64513"/>
                <a:gd name="adj2" fmla="val 83863"/>
              </a:avLst>
            </a:prstGeom>
            <a:solidFill>
              <a:schemeClr val="accent1">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mtClean="0">
                  <a:ln w="9525">
                    <a:noFill/>
                  </a:ln>
                  <a:solidFill>
                    <a:schemeClr val="bg1"/>
                  </a:solidFill>
                </a:rPr>
                <a:t>Finance and HR Information</a:t>
              </a:r>
              <a:endParaRPr lang="sv-SE">
                <a:ln w="9525">
                  <a:noFill/>
                </a:ln>
                <a:solidFill>
                  <a:schemeClr val="bg1"/>
                </a:solidFill>
              </a:endParaRPr>
            </a:p>
          </p:txBody>
        </p:sp>
        <p:sp>
          <p:nvSpPr>
            <p:cNvPr id="38" name="TextBox 37"/>
            <p:cNvSpPr txBox="1"/>
            <p:nvPr/>
          </p:nvSpPr>
          <p:spPr>
            <a:xfrm>
              <a:off x="4499623" y="2031671"/>
              <a:ext cx="618064" cy="369332"/>
            </a:xfrm>
            <a:prstGeom prst="rect">
              <a:avLst/>
            </a:prstGeom>
            <a:noFill/>
          </p:spPr>
          <p:txBody>
            <a:bodyPr wrap="square" rtlCol="0">
              <a:spAutoFit/>
            </a:bodyPr>
            <a:lstStyle/>
            <a:p>
              <a:pPr algn="ctr"/>
              <a:r>
                <a:rPr lang="sv-SE" smtClean="0"/>
                <a:t>DVP</a:t>
              </a:r>
              <a:endParaRPr lang="sv-SE"/>
            </a:p>
          </p:txBody>
        </p:sp>
        <p:sp>
          <p:nvSpPr>
            <p:cNvPr id="39" name="TextBox 38"/>
            <p:cNvSpPr txBox="1"/>
            <p:nvPr/>
          </p:nvSpPr>
          <p:spPr>
            <a:xfrm>
              <a:off x="5364027" y="2031671"/>
              <a:ext cx="618064" cy="369332"/>
            </a:xfrm>
            <a:prstGeom prst="rect">
              <a:avLst/>
            </a:prstGeom>
            <a:noFill/>
          </p:spPr>
          <p:txBody>
            <a:bodyPr wrap="square" rtlCol="0">
              <a:spAutoFit/>
            </a:bodyPr>
            <a:lstStyle/>
            <a:p>
              <a:pPr algn="ctr"/>
              <a:r>
                <a:rPr lang="sv-SE" smtClean="0"/>
                <a:t>MAS</a:t>
              </a:r>
              <a:endParaRPr lang="sv-SE"/>
            </a:p>
          </p:txBody>
        </p:sp>
        <p:sp>
          <p:nvSpPr>
            <p:cNvPr id="40" name="TextBox 39"/>
            <p:cNvSpPr txBox="1"/>
            <p:nvPr/>
          </p:nvSpPr>
          <p:spPr>
            <a:xfrm>
              <a:off x="6228431" y="2031671"/>
              <a:ext cx="618064" cy="369332"/>
            </a:xfrm>
            <a:prstGeom prst="rect">
              <a:avLst/>
            </a:prstGeom>
            <a:noFill/>
          </p:spPr>
          <p:txBody>
            <a:bodyPr wrap="square" rtlCol="0">
              <a:spAutoFit/>
            </a:bodyPr>
            <a:lstStyle/>
            <a:p>
              <a:pPr algn="ctr"/>
              <a:r>
                <a:rPr lang="sv-SE" smtClean="0"/>
                <a:t>DCL</a:t>
              </a:r>
              <a:endParaRPr lang="sv-SE"/>
            </a:p>
          </p:txBody>
        </p:sp>
        <p:sp>
          <p:nvSpPr>
            <p:cNvPr id="41" name="TextBox 40"/>
            <p:cNvSpPr txBox="1"/>
            <p:nvPr/>
          </p:nvSpPr>
          <p:spPr>
            <a:xfrm>
              <a:off x="7092835" y="2031671"/>
              <a:ext cx="618064" cy="369332"/>
            </a:xfrm>
            <a:prstGeom prst="rect">
              <a:avLst/>
            </a:prstGeom>
            <a:noFill/>
          </p:spPr>
          <p:txBody>
            <a:bodyPr wrap="square" rtlCol="0">
              <a:spAutoFit/>
            </a:bodyPr>
            <a:lstStyle/>
            <a:p>
              <a:pPr algn="ctr"/>
              <a:r>
                <a:rPr lang="sv-SE" dirty="0" smtClean="0"/>
                <a:t>PRD</a:t>
              </a:r>
              <a:endParaRPr lang="sv-SE" dirty="0"/>
            </a:p>
          </p:txBody>
        </p:sp>
        <p:sp>
          <p:nvSpPr>
            <p:cNvPr id="44" name="TextBox 43"/>
            <p:cNvSpPr txBox="1"/>
            <p:nvPr/>
          </p:nvSpPr>
          <p:spPr>
            <a:xfrm>
              <a:off x="7957240" y="2031671"/>
              <a:ext cx="618064" cy="369332"/>
            </a:xfrm>
            <a:prstGeom prst="rect">
              <a:avLst/>
            </a:prstGeom>
            <a:noFill/>
          </p:spPr>
          <p:txBody>
            <a:bodyPr wrap="square" rtlCol="0">
              <a:spAutoFit/>
            </a:bodyPr>
            <a:lstStyle/>
            <a:p>
              <a:pPr algn="ctr"/>
              <a:r>
                <a:rPr lang="sv-SE" smtClean="0"/>
                <a:t>BA</a:t>
              </a:r>
              <a:endParaRPr lang="sv-SE"/>
            </a:p>
          </p:txBody>
        </p:sp>
      </p:grpSp>
      <p:sp>
        <p:nvSpPr>
          <p:cNvPr id="3" name="TextBox 2"/>
          <p:cNvSpPr txBox="1"/>
          <p:nvPr/>
        </p:nvSpPr>
        <p:spPr>
          <a:xfrm>
            <a:off x="4240480" y="5784984"/>
            <a:ext cx="4508927" cy="954107"/>
          </a:xfrm>
          <a:prstGeom prst="rect">
            <a:avLst/>
          </a:prstGeom>
          <a:noFill/>
        </p:spPr>
        <p:txBody>
          <a:bodyPr wrap="square" rtlCol="0">
            <a:spAutoFit/>
          </a:bodyPr>
          <a:lstStyle/>
          <a:p>
            <a:pPr>
              <a:tabLst>
                <a:tab pos="622300" algn="l"/>
              </a:tabLst>
            </a:pPr>
            <a:r>
              <a:rPr lang="sv-SE" sz="1400" b="1" smtClean="0"/>
              <a:t>DVP</a:t>
            </a:r>
            <a:r>
              <a:rPr lang="sv-SE" sz="1400" smtClean="0"/>
              <a:t> 	</a:t>
            </a:r>
            <a:r>
              <a:rPr lang="en-US" sz="1400" dirty="0"/>
              <a:t>Develop Product &amp; Aftermarket Product </a:t>
            </a:r>
            <a:r>
              <a:rPr lang="en-US" sz="1400" dirty="0" smtClean="0"/>
              <a:t>Portfolio</a:t>
            </a:r>
          </a:p>
          <a:p>
            <a:pPr>
              <a:tabLst>
                <a:tab pos="622300" algn="l"/>
              </a:tabLst>
            </a:pPr>
            <a:r>
              <a:rPr lang="sv-SE" sz="1400" b="1" smtClean="0"/>
              <a:t>MAS</a:t>
            </a:r>
            <a:r>
              <a:rPr lang="sv-SE" sz="1400"/>
              <a:t>	</a:t>
            </a:r>
            <a:r>
              <a:rPr lang="en-US" sz="1400" dirty="0"/>
              <a:t>Market &amp; Sell Total Offer</a:t>
            </a:r>
          </a:p>
          <a:p>
            <a:pPr>
              <a:tabLst>
                <a:tab pos="622300" algn="l"/>
              </a:tabLst>
            </a:pPr>
            <a:r>
              <a:rPr lang="sv-SE" sz="1400" b="1"/>
              <a:t>DCL</a:t>
            </a:r>
            <a:r>
              <a:rPr lang="sv-SE" sz="1400"/>
              <a:t>	</a:t>
            </a:r>
            <a:r>
              <a:rPr lang="en-US" sz="1400" dirty="0"/>
              <a:t>Deliver &amp; Develop Customer Loyalty</a:t>
            </a:r>
          </a:p>
          <a:p>
            <a:pPr>
              <a:tabLst>
                <a:tab pos="622300" algn="l"/>
              </a:tabLst>
            </a:pPr>
            <a:r>
              <a:rPr lang="sv-SE" sz="1400" b="1" smtClean="0"/>
              <a:t>PRD</a:t>
            </a:r>
            <a:r>
              <a:rPr lang="sv-SE" sz="1400"/>
              <a:t>	</a:t>
            </a:r>
            <a:r>
              <a:rPr lang="en-US" sz="1400" dirty="0"/>
              <a:t>Produce &amp; Distribute </a:t>
            </a:r>
            <a:r>
              <a:rPr lang="en-US" sz="1400" dirty="0" smtClean="0"/>
              <a:t>Products</a:t>
            </a:r>
            <a:endParaRPr lang="en-US" sz="1400" dirty="0"/>
          </a:p>
        </p:txBody>
      </p:sp>
      <p:sp>
        <p:nvSpPr>
          <p:cNvPr id="25" name="TextBox 24"/>
          <p:cNvSpPr txBox="1"/>
          <p:nvPr/>
        </p:nvSpPr>
        <p:spPr>
          <a:xfrm>
            <a:off x="715433" y="5784985"/>
            <a:ext cx="3283026" cy="954107"/>
          </a:xfrm>
          <a:prstGeom prst="rect">
            <a:avLst/>
          </a:prstGeom>
          <a:noFill/>
        </p:spPr>
        <p:txBody>
          <a:bodyPr wrap="square" rtlCol="0">
            <a:spAutoFit/>
          </a:bodyPr>
          <a:lstStyle/>
          <a:p>
            <a:pPr>
              <a:tabLst>
                <a:tab pos="622300" algn="l"/>
              </a:tabLst>
            </a:pPr>
            <a:r>
              <a:rPr lang="sv-SE" sz="1400" b="1" smtClean="0"/>
              <a:t>PLM	</a:t>
            </a:r>
            <a:r>
              <a:rPr lang="sv-SE" sz="1400" smtClean="0"/>
              <a:t>Product Lifecycle Management</a:t>
            </a:r>
            <a:r>
              <a:rPr lang="sv-SE" sz="1400" b="1"/>
              <a:t/>
            </a:r>
            <a:br>
              <a:rPr lang="sv-SE" sz="1400" b="1"/>
            </a:br>
            <a:r>
              <a:rPr lang="sv-SE" sz="1400" b="1"/>
              <a:t>SCM	</a:t>
            </a:r>
            <a:r>
              <a:rPr lang="sv-SE" sz="1400"/>
              <a:t>Supply Chain Management</a:t>
            </a:r>
          </a:p>
          <a:p>
            <a:pPr>
              <a:tabLst>
                <a:tab pos="622300" algn="l"/>
              </a:tabLst>
            </a:pPr>
            <a:r>
              <a:rPr lang="sv-SE" sz="1400" b="1" smtClean="0"/>
              <a:t>CLM</a:t>
            </a:r>
            <a:r>
              <a:rPr lang="sv-SE" sz="1400"/>
              <a:t>	</a:t>
            </a:r>
            <a:r>
              <a:rPr lang="sv-SE" sz="1400" smtClean="0"/>
              <a:t>Customer Lifecycle Management</a:t>
            </a:r>
          </a:p>
          <a:p>
            <a:pPr>
              <a:tabLst>
                <a:tab pos="622300" algn="l"/>
              </a:tabLst>
            </a:pPr>
            <a:r>
              <a:rPr lang="sv-SE" sz="1400" b="1" smtClean="0"/>
              <a:t>BA 	</a:t>
            </a:r>
            <a:r>
              <a:rPr lang="sv-SE" sz="1400" smtClean="0"/>
              <a:t>Business Administration</a:t>
            </a:r>
          </a:p>
        </p:txBody>
      </p:sp>
      <p:sp>
        <p:nvSpPr>
          <p:cNvPr id="2" name="TextBox 1"/>
          <p:cNvSpPr txBox="1"/>
          <p:nvPr/>
        </p:nvSpPr>
        <p:spPr>
          <a:xfrm>
            <a:off x="1624658" y="2524254"/>
            <a:ext cx="787102" cy="369332"/>
          </a:xfrm>
          <a:prstGeom prst="rect">
            <a:avLst/>
          </a:prstGeom>
          <a:noFill/>
        </p:spPr>
        <p:txBody>
          <a:bodyPr wrap="square" rtlCol="0">
            <a:spAutoFit/>
          </a:bodyPr>
          <a:lstStyle/>
          <a:p>
            <a:pPr algn="ctr"/>
            <a:r>
              <a:rPr lang="sv-SE" smtClean="0"/>
              <a:t>PLM</a:t>
            </a:r>
            <a:endParaRPr lang="sv-SE"/>
          </a:p>
        </p:txBody>
      </p:sp>
      <p:sp>
        <p:nvSpPr>
          <p:cNvPr id="24" name="TextBox 23"/>
          <p:cNvSpPr txBox="1"/>
          <p:nvPr/>
        </p:nvSpPr>
        <p:spPr>
          <a:xfrm>
            <a:off x="1624658" y="3123411"/>
            <a:ext cx="787102" cy="369332"/>
          </a:xfrm>
          <a:prstGeom prst="rect">
            <a:avLst/>
          </a:prstGeom>
          <a:noFill/>
        </p:spPr>
        <p:txBody>
          <a:bodyPr wrap="square" rtlCol="0">
            <a:spAutoFit/>
          </a:bodyPr>
          <a:lstStyle/>
          <a:p>
            <a:pPr algn="ctr"/>
            <a:r>
              <a:rPr lang="sv-SE" smtClean="0"/>
              <a:t>SCM</a:t>
            </a:r>
            <a:endParaRPr lang="sv-SE"/>
          </a:p>
        </p:txBody>
      </p:sp>
      <p:sp>
        <p:nvSpPr>
          <p:cNvPr id="26" name="TextBox 25"/>
          <p:cNvSpPr txBox="1"/>
          <p:nvPr/>
        </p:nvSpPr>
        <p:spPr>
          <a:xfrm>
            <a:off x="1624658" y="4321724"/>
            <a:ext cx="787102" cy="369332"/>
          </a:xfrm>
          <a:prstGeom prst="rect">
            <a:avLst/>
          </a:prstGeom>
          <a:noFill/>
        </p:spPr>
        <p:txBody>
          <a:bodyPr wrap="square" rtlCol="0">
            <a:spAutoFit/>
          </a:bodyPr>
          <a:lstStyle/>
          <a:p>
            <a:pPr algn="ctr"/>
            <a:r>
              <a:rPr lang="sv-SE" smtClean="0"/>
              <a:t>BA</a:t>
            </a:r>
            <a:endParaRPr lang="sv-SE"/>
          </a:p>
        </p:txBody>
      </p:sp>
      <p:sp>
        <p:nvSpPr>
          <p:cNvPr id="27" name="TextBox 26"/>
          <p:cNvSpPr txBox="1"/>
          <p:nvPr/>
        </p:nvSpPr>
        <p:spPr>
          <a:xfrm>
            <a:off x="1624658" y="3722568"/>
            <a:ext cx="787102" cy="369332"/>
          </a:xfrm>
          <a:prstGeom prst="rect">
            <a:avLst/>
          </a:prstGeom>
          <a:noFill/>
        </p:spPr>
        <p:txBody>
          <a:bodyPr wrap="square" rtlCol="0">
            <a:spAutoFit/>
          </a:bodyPr>
          <a:lstStyle/>
          <a:p>
            <a:pPr algn="ctr"/>
            <a:r>
              <a:rPr lang="sv-SE" smtClean="0"/>
              <a:t>CLM</a:t>
            </a:r>
            <a:endParaRPr lang="sv-SE"/>
          </a:p>
        </p:txBody>
      </p:sp>
    </p:spTree>
    <p:extLst>
      <p:ext uri="{BB962C8B-B14F-4D97-AF65-F5344CB8AC3E}">
        <p14:creationId xmlns:p14="http://schemas.microsoft.com/office/powerpoint/2010/main" val="24947170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47663" y="1498393"/>
            <a:ext cx="5544617" cy="5087075"/>
            <a:chOff x="1547663" y="1268759"/>
            <a:chExt cx="5794905" cy="5316709"/>
          </a:xfrm>
        </p:grpSpPr>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3" y="1268759"/>
              <a:ext cx="5794905" cy="5316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1547664" y="2996952"/>
              <a:ext cx="1584176" cy="1584176"/>
            </a:xfrm>
            <a:prstGeom prst="ellipse">
              <a:avLst/>
            </a:prstGeom>
            <a:noFill/>
            <a:ln w="57150">
              <a:solidFill>
                <a:srgbClr val="E2200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sv-SE"/>
            </a:p>
          </p:txBody>
        </p:sp>
      </p:grpSp>
      <p:sp>
        <p:nvSpPr>
          <p:cNvPr id="29698" name="Title 1"/>
          <p:cNvSpPr>
            <a:spLocks noGrp="1"/>
          </p:cNvSpPr>
          <p:nvPr>
            <p:ph type="title"/>
          </p:nvPr>
        </p:nvSpPr>
        <p:spPr>
          <a:xfrm>
            <a:off x="457200" y="548680"/>
            <a:ext cx="8579296" cy="1008112"/>
          </a:xfrm>
        </p:spPr>
        <p:txBody>
          <a:bodyPr>
            <a:noAutofit/>
          </a:bodyPr>
          <a:lstStyle/>
          <a:p>
            <a:r>
              <a:rPr lang="sv-SE" smtClean="0"/>
              <a:t>PLM - One of </a:t>
            </a:r>
            <a:r>
              <a:rPr lang="sv-SE"/>
              <a:t>f</a:t>
            </a:r>
            <a:r>
              <a:rPr lang="sv-SE" smtClean="0"/>
              <a:t>our Domains in the Volvo Group IT Strategy</a:t>
            </a:r>
            <a:endParaRPr lang="sv-SE"/>
          </a:p>
        </p:txBody>
      </p:sp>
      <p:sp>
        <p:nvSpPr>
          <p:cNvPr id="11" name="TextBox 10"/>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2" name="TextBox 1"/>
          <p:cNvSpPr txBox="1"/>
          <p:nvPr/>
        </p:nvSpPr>
        <p:spPr>
          <a:xfrm>
            <a:off x="7236295" y="6215826"/>
            <a:ext cx="1796547" cy="338554"/>
          </a:xfrm>
          <a:prstGeom prst="rect">
            <a:avLst/>
          </a:prstGeom>
          <a:noFill/>
        </p:spPr>
        <p:txBody>
          <a:bodyPr wrap="square" rtlCol="0">
            <a:spAutoFit/>
          </a:bodyPr>
          <a:lstStyle/>
          <a:p>
            <a:r>
              <a:rPr lang="sv-SE" sz="1600" smtClean="0"/>
              <a:t>* Valid 2011-2013</a:t>
            </a:r>
            <a:endParaRPr lang="sv-SE" sz="1600"/>
          </a:p>
        </p:txBody>
      </p:sp>
      <p:sp>
        <p:nvSpPr>
          <p:cNvPr id="10" name="TextBox 9"/>
          <p:cNvSpPr txBox="1"/>
          <p:nvPr/>
        </p:nvSpPr>
        <p:spPr>
          <a:xfrm>
            <a:off x="5105399" y="116632"/>
            <a:ext cx="4012105" cy="338554"/>
          </a:xfrm>
          <a:prstGeom prst="rect">
            <a:avLst/>
          </a:prstGeom>
          <a:noFill/>
        </p:spPr>
        <p:txBody>
          <a:bodyPr wrap="square" rtlCol="0">
            <a:spAutoFit/>
          </a:bodyPr>
          <a:lstStyle/>
          <a:p>
            <a:r>
              <a:rPr lang="sv-SE" sz="1600" b="1" i="1" smtClean="0">
                <a:solidFill>
                  <a:schemeClr val="bg1"/>
                </a:solidFill>
              </a:rPr>
              <a:t>What is PLM?</a:t>
            </a:r>
            <a:endParaRPr lang="sv-SE" sz="1600" b="1" i="1">
              <a:solidFill>
                <a:schemeClr val="bg1"/>
              </a:solidFill>
            </a:endParaRPr>
          </a:p>
        </p:txBody>
      </p:sp>
    </p:spTree>
    <p:extLst>
      <p:ext uri="{BB962C8B-B14F-4D97-AF65-F5344CB8AC3E}">
        <p14:creationId xmlns:p14="http://schemas.microsoft.com/office/powerpoint/2010/main" val="2387243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820688276"/>
              </p:ext>
            </p:extLst>
          </p:nvPr>
        </p:nvGraphicFramePr>
        <p:xfrm>
          <a:off x="1403648" y="692696"/>
          <a:ext cx="7200800" cy="5976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670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505" t="9608" r="32426" b="1446"/>
          <a:stretch/>
        </p:blipFill>
        <p:spPr bwMode="auto">
          <a:xfrm>
            <a:off x="276782" y="1559301"/>
            <a:ext cx="1118239" cy="1582866"/>
          </a:xfrm>
          <a:prstGeom prst="rect">
            <a:avLst/>
          </a:prstGeom>
          <a:ln/>
        </p:spPr>
        <p:style>
          <a:lnRef idx="1">
            <a:schemeClr val="dk1"/>
          </a:lnRef>
          <a:fillRef idx="2">
            <a:schemeClr val="dk1"/>
          </a:fillRef>
          <a:effectRef idx="1">
            <a:schemeClr val="dk1"/>
          </a:effectRef>
          <a:fontRef idx="minor">
            <a:schemeClr val="dk1"/>
          </a:fontRef>
        </p:style>
      </p:pic>
      <p:sp>
        <p:nvSpPr>
          <p:cNvPr id="3" name="TextBox 2"/>
          <p:cNvSpPr txBox="1"/>
          <p:nvPr/>
        </p:nvSpPr>
        <p:spPr>
          <a:xfrm>
            <a:off x="4031577" y="2327969"/>
            <a:ext cx="5004919" cy="3693319"/>
          </a:xfrm>
          <a:prstGeom prst="rect">
            <a:avLst/>
          </a:prstGeom>
          <a:noFill/>
        </p:spPr>
        <p:txBody>
          <a:bodyPr wrap="square" rtlCol="0">
            <a:spAutoFit/>
          </a:bodyPr>
          <a:lstStyle/>
          <a:p>
            <a:pPr>
              <a:tabLst>
                <a:tab pos="360363" algn="l"/>
              </a:tabLst>
            </a:pPr>
            <a:r>
              <a:rPr lang="en-US" b="1" dirty="0" smtClean="0">
                <a:latin typeface="Calibri" pitchFamily="34" charset="0"/>
                <a:cs typeface="Calibri" pitchFamily="34" charset="0"/>
              </a:rPr>
              <a:t>1.2</a:t>
            </a:r>
            <a:r>
              <a:rPr lang="en-US" dirty="0">
                <a:latin typeface="Calibri" pitchFamily="34" charset="0"/>
                <a:cs typeface="Calibri" pitchFamily="34" charset="0"/>
              </a:rPr>
              <a:t>	</a:t>
            </a:r>
            <a:r>
              <a:rPr lang="en-US" dirty="0" smtClean="0">
                <a:latin typeface="Calibri" pitchFamily="34" charset="0"/>
                <a:cs typeface="Calibri" pitchFamily="34" charset="0"/>
              </a:rPr>
              <a:t>Reduce </a:t>
            </a:r>
            <a:r>
              <a:rPr lang="en-US" dirty="0">
                <a:latin typeface="Calibri" pitchFamily="34" charset="0"/>
                <a:cs typeface="Calibri" pitchFamily="34" charset="0"/>
              </a:rPr>
              <a:t>actual standard cost of sales on total </a:t>
            </a:r>
            <a:r>
              <a:rPr lang="en-US" dirty="0" smtClean="0">
                <a:latin typeface="Calibri" pitchFamily="34" charset="0"/>
                <a:cs typeface="Calibri" pitchFamily="34" charset="0"/>
              </a:rPr>
              <a:t>	cost </a:t>
            </a:r>
            <a:r>
              <a:rPr lang="en-US" dirty="0">
                <a:latin typeface="Calibri" pitchFamily="34" charset="0"/>
                <a:cs typeface="Calibri" pitchFamily="34" charset="0"/>
              </a:rPr>
              <a:t>for </a:t>
            </a:r>
            <a:r>
              <a:rPr lang="en-US" dirty="0" smtClean="0">
                <a:latin typeface="Calibri" pitchFamily="34" charset="0"/>
                <a:cs typeface="Calibri" pitchFamily="34" charset="0"/>
              </a:rPr>
              <a:t>current offer </a:t>
            </a:r>
            <a:r>
              <a:rPr lang="en-US" dirty="0">
                <a:latin typeface="Calibri" pitchFamily="34" charset="0"/>
                <a:cs typeface="Calibri" pitchFamily="34" charset="0"/>
              </a:rPr>
              <a:t>by 10</a:t>
            </a:r>
            <a:r>
              <a:rPr lang="en-US" dirty="0" smtClean="0">
                <a:latin typeface="Calibri" pitchFamily="34" charset="0"/>
                <a:cs typeface="Calibri" pitchFamily="34" charset="0"/>
              </a:rPr>
              <a:t>%</a:t>
            </a:r>
          </a:p>
          <a:p>
            <a:pPr>
              <a:tabLst>
                <a:tab pos="360363" algn="l"/>
              </a:tabLst>
            </a:pPr>
            <a:endParaRPr lang="en-US" b="1" dirty="0" smtClean="0">
              <a:latin typeface="Calibri" pitchFamily="34" charset="0"/>
              <a:cs typeface="Calibri" pitchFamily="34" charset="0"/>
            </a:endParaRPr>
          </a:p>
          <a:p>
            <a:pPr>
              <a:tabLst>
                <a:tab pos="360363" algn="l"/>
              </a:tabLst>
            </a:pPr>
            <a:r>
              <a:rPr lang="en-US" b="1" dirty="0" smtClean="0">
                <a:latin typeface="Calibri" pitchFamily="34" charset="0"/>
                <a:cs typeface="Calibri" pitchFamily="34" charset="0"/>
              </a:rPr>
              <a:t>1.5</a:t>
            </a:r>
            <a:r>
              <a:rPr lang="en-US" dirty="0">
                <a:latin typeface="Calibri" pitchFamily="34" charset="0"/>
                <a:cs typeface="Calibri" pitchFamily="34" charset="0"/>
              </a:rPr>
              <a:t>	</a:t>
            </a:r>
            <a:r>
              <a:rPr lang="en-US" dirty="0" smtClean="0">
                <a:latin typeface="Calibri" pitchFamily="34" charset="0"/>
                <a:cs typeface="Calibri" pitchFamily="34" charset="0"/>
              </a:rPr>
              <a:t>Reduce </a:t>
            </a:r>
            <a:r>
              <a:rPr lang="en-US" dirty="0">
                <a:latin typeface="Calibri" pitchFamily="34" charset="0"/>
                <a:cs typeface="Calibri" pitchFamily="34" charset="0"/>
              </a:rPr>
              <a:t>R&amp;D cost (spending pace) to </a:t>
            </a:r>
            <a:r>
              <a:rPr lang="en-US" dirty="0" smtClean="0">
                <a:latin typeface="Calibri" pitchFamily="34" charset="0"/>
                <a:cs typeface="Calibri" pitchFamily="34" charset="0"/>
              </a:rPr>
              <a:t/>
            </a:r>
            <a:br>
              <a:rPr lang="en-US" dirty="0" smtClean="0">
                <a:latin typeface="Calibri" pitchFamily="34" charset="0"/>
                <a:cs typeface="Calibri" pitchFamily="34" charset="0"/>
              </a:rPr>
            </a:br>
            <a:r>
              <a:rPr lang="en-US" dirty="0" smtClean="0">
                <a:latin typeface="Calibri" pitchFamily="34" charset="0"/>
                <a:cs typeface="Calibri" pitchFamily="34" charset="0"/>
              </a:rPr>
              <a:t>	11.5 </a:t>
            </a:r>
            <a:r>
              <a:rPr lang="en-US" dirty="0">
                <a:latin typeface="Calibri" pitchFamily="34" charset="0"/>
                <a:cs typeface="Calibri" pitchFamily="34" charset="0"/>
              </a:rPr>
              <a:t>BSEK </a:t>
            </a:r>
            <a:endParaRPr lang="en-US" dirty="0" smtClean="0">
              <a:latin typeface="Calibri" pitchFamily="34" charset="0"/>
              <a:cs typeface="Calibri" pitchFamily="34" charset="0"/>
            </a:endParaRPr>
          </a:p>
          <a:p>
            <a:pPr>
              <a:tabLst>
                <a:tab pos="360363" algn="l"/>
              </a:tabLst>
            </a:pPr>
            <a:endParaRPr lang="en-US" b="1" dirty="0" smtClean="0">
              <a:latin typeface="Calibri" pitchFamily="34" charset="0"/>
              <a:cs typeface="Calibri" pitchFamily="34" charset="0"/>
            </a:endParaRPr>
          </a:p>
          <a:p>
            <a:pPr>
              <a:tabLst>
                <a:tab pos="360363" algn="l"/>
              </a:tabLst>
            </a:pPr>
            <a:r>
              <a:rPr lang="en-US" b="1" dirty="0" smtClean="0">
                <a:latin typeface="Calibri" pitchFamily="34" charset="0"/>
                <a:cs typeface="Calibri" pitchFamily="34" charset="0"/>
              </a:rPr>
              <a:t>2.1</a:t>
            </a:r>
            <a:r>
              <a:rPr lang="en-US" dirty="0">
                <a:latin typeface="Calibri" pitchFamily="34" charset="0"/>
                <a:cs typeface="Calibri" pitchFamily="34" charset="0"/>
              </a:rPr>
              <a:t>	</a:t>
            </a:r>
            <a:r>
              <a:rPr lang="en-US" dirty="0" smtClean="0">
                <a:latin typeface="Calibri" pitchFamily="34" charset="0"/>
                <a:cs typeface="Calibri" pitchFamily="34" charset="0"/>
              </a:rPr>
              <a:t>We </a:t>
            </a:r>
            <a:r>
              <a:rPr lang="en-US" dirty="0">
                <a:latin typeface="Calibri" pitchFamily="34" charset="0"/>
                <a:cs typeface="Calibri" pitchFamily="34" charset="0"/>
              </a:rPr>
              <a:t>will achieve 99% product availability </a:t>
            </a:r>
            <a:r>
              <a:rPr lang="en-US" dirty="0" smtClean="0">
                <a:latin typeface="Calibri" pitchFamily="34" charset="0"/>
                <a:cs typeface="Calibri" pitchFamily="34" charset="0"/>
              </a:rPr>
              <a:t>	contributing to “</a:t>
            </a:r>
            <a:r>
              <a:rPr lang="en-US" dirty="0">
                <a:latin typeface="Calibri" pitchFamily="34" charset="0"/>
                <a:cs typeface="Calibri" pitchFamily="34" charset="0"/>
              </a:rPr>
              <a:t>strengthen customer business </a:t>
            </a:r>
            <a:r>
              <a:rPr lang="en-US" dirty="0" smtClean="0">
                <a:latin typeface="Calibri" pitchFamily="34" charset="0"/>
                <a:cs typeface="Calibri" pitchFamily="34" charset="0"/>
              </a:rPr>
              <a:t>	partnership”</a:t>
            </a:r>
            <a:endParaRPr lang="en-US" dirty="0">
              <a:latin typeface="Calibri" pitchFamily="34" charset="0"/>
              <a:cs typeface="Calibri" pitchFamily="34" charset="0"/>
            </a:endParaRPr>
          </a:p>
          <a:p>
            <a:pPr>
              <a:tabLst>
                <a:tab pos="360363" algn="l"/>
              </a:tabLst>
            </a:pPr>
            <a:endParaRPr lang="en-US" b="1" dirty="0" smtClean="0">
              <a:latin typeface="Calibri" pitchFamily="34" charset="0"/>
              <a:cs typeface="Calibri" pitchFamily="34" charset="0"/>
            </a:endParaRPr>
          </a:p>
          <a:p>
            <a:pPr>
              <a:tabLst>
                <a:tab pos="360363" algn="l"/>
              </a:tabLst>
            </a:pPr>
            <a:r>
              <a:rPr lang="en-US" b="1" dirty="0" smtClean="0">
                <a:latin typeface="Calibri" pitchFamily="34" charset="0"/>
                <a:cs typeface="Calibri" pitchFamily="34" charset="0"/>
              </a:rPr>
              <a:t>4.1</a:t>
            </a:r>
            <a:r>
              <a:rPr lang="en-US" dirty="0">
                <a:latin typeface="Calibri" pitchFamily="34" charset="0"/>
                <a:cs typeface="Calibri" pitchFamily="34" charset="0"/>
              </a:rPr>
              <a:t>	</a:t>
            </a:r>
            <a:r>
              <a:rPr lang="en-US" dirty="0" smtClean="0">
                <a:latin typeface="Calibri" pitchFamily="34" charset="0"/>
                <a:cs typeface="Calibri" pitchFamily="34" charset="0"/>
              </a:rPr>
              <a:t>Fuel </a:t>
            </a:r>
            <a:r>
              <a:rPr lang="en-US" dirty="0">
                <a:latin typeface="Calibri" pitchFamily="34" charset="0"/>
                <a:cs typeface="Calibri" pitchFamily="34" charset="0"/>
              </a:rPr>
              <a:t>efficiency to be improved by 2% per </a:t>
            </a:r>
            <a:r>
              <a:rPr lang="en-US" dirty="0" smtClean="0">
                <a:latin typeface="Calibri" pitchFamily="34" charset="0"/>
                <a:cs typeface="Calibri" pitchFamily="34" charset="0"/>
              </a:rPr>
              <a:t>	annum </a:t>
            </a:r>
            <a:r>
              <a:rPr lang="en-US" dirty="0">
                <a:latin typeface="Calibri" pitchFamily="34" charset="0"/>
                <a:cs typeface="Calibri" pitchFamily="34" charset="0"/>
              </a:rPr>
              <a:t>through vehicle </a:t>
            </a:r>
            <a:r>
              <a:rPr lang="en-US" dirty="0" smtClean="0">
                <a:latin typeface="Calibri" pitchFamily="34" charset="0"/>
                <a:cs typeface="Calibri" pitchFamily="34" charset="0"/>
              </a:rPr>
              <a:t>optimization</a:t>
            </a:r>
            <a:r>
              <a:rPr lang="en-US" dirty="0">
                <a:latin typeface="Calibri" pitchFamily="34" charset="0"/>
                <a:cs typeface="Calibri" pitchFamily="34" charset="0"/>
              </a:rPr>
              <a:t>, diesel </a:t>
            </a:r>
            <a:r>
              <a:rPr lang="en-US" dirty="0" smtClean="0">
                <a:latin typeface="Calibri" pitchFamily="34" charset="0"/>
                <a:cs typeface="Calibri" pitchFamily="34" charset="0"/>
              </a:rPr>
              <a:t>	efficiency </a:t>
            </a:r>
            <a:r>
              <a:rPr lang="en-US" dirty="0">
                <a:latin typeface="Calibri" pitchFamily="34" charset="0"/>
                <a:cs typeface="Calibri" pitchFamily="34" charset="0"/>
              </a:rPr>
              <a:t>and </a:t>
            </a:r>
            <a:r>
              <a:rPr lang="en-US" dirty="0" smtClean="0">
                <a:latin typeface="Calibri" pitchFamily="34" charset="0"/>
                <a:cs typeface="Calibri" pitchFamily="34" charset="0"/>
              </a:rPr>
              <a:t>electro mobility</a:t>
            </a:r>
            <a:endParaRPr lang="en-US" dirty="0">
              <a:latin typeface="Calibri" pitchFamily="34" charset="0"/>
              <a:cs typeface="Calibri" pitchFamily="34" charset="0"/>
            </a:endParaRPr>
          </a:p>
        </p:txBody>
      </p:sp>
      <p:sp>
        <p:nvSpPr>
          <p:cNvPr id="8" name="Title 1"/>
          <p:cNvSpPr>
            <a:spLocks noGrp="1"/>
          </p:cNvSpPr>
          <p:nvPr>
            <p:ph type="title"/>
          </p:nvPr>
        </p:nvSpPr>
        <p:spPr/>
        <p:txBody>
          <a:bodyPr/>
          <a:lstStyle/>
          <a:p>
            <a:r>
              <a:rPr lang="en-GB" smtClean="0"/>
              <a:t>Group Trucks Strategy 2013-2015 </a:t>
            </a:r>
            <a:endParaRPr lang="en-GB"/>
          </a:p>
        </p:txBody>
      </p:sp>
      <p:grpSp>
        <p:nvGrpSpPr>
          <p:cNvPr id="7" name="Group 6"/>
          <p:cNvGrpSpPr/>
          <p:nvPr/>
        </p:nvGrpSpPr>
        <p:grpSpPr>
          <a:xfrm>
            <a:off x="276782" y="1559301"/>
            <a:ext cx="3449297" cy="3829007"/>
            <a:chOff x="276782" y="1559301"/>
            <a:chExt cx="3449297" cy="3829007"/>
          </a:xfrm>
        </p:grpSpPr>
        <p:sp>
          <p:nvSpPr>
            <p:cNvPr id="4" name="Rectangle 3"/>
            <p:cNvSpPr/>
            <p:nvPr/>
          </p:nvSpPr>
          <p:spPr>
            <a:xfrm>
              <a:off x="1134157" y="2327969"/>
              <a:ext cx="2591922" cy="3060339"/>
            </a:xfrm>
            <a:prstGeom prst="rect">
              <a:avLst/>
            </a:prstGeom>
            <a:solidFill>
              <a:schemeClr val="bg1"/>
            </a:solidFill>
            <a:ln w="1270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36000" tIns="0" rIns="36000" bIns="0" rtlCol="0" anchor="t"/>
            <a:lstStyle/>
            <a:p>
              <a:r>
                <a:rPr lang="en-US" sz="1400" b="1" smtClean="0">
                  <a:solidFill>
                    <a:schemeClr val="tx1"/>
                  </a:solidFill>
                </a:rPr>
                <a:t>   Key strategic focus areas</a:t>
              </a:r>
              <a:br>
                <a:rPr lang="en-US" sz="1400" b="1" smtClean="0">
                  <a:solidFill>
                    <a:schemeClr val="tx1"/>
                  </a:solidFill>
                </a:rPr>
              </a:br>
              <a:endParaRPr lang="en-US" sz="1400" smtClean="0">
                <a:solidFill>
                  <a:schemeClr val="tx1"/>
                </a:solidFill>
              </a:endParaRPr>
            </a:p>
          </p:txBody>
        </p:sp>
        <p:grpSp>
          <p:nvGrpSpPr>
            <p:cNvPr id="9" name="Group 8"/>
            <p:cNvGrpSpPr/>
            <p:nvPr/>
          </p:nvGrpSpPr>
          <p:grpSpPr>
            <a:xfrm>
              <a:off x="1291880" y="2691996"/>
              <a:ext cx="2276475" cy="2555572"/>
              <a:chOff x="362786" y="1500166"/>
              <a:chExt cx="2276475" cy="2555572"/>
            </a:xfrm>
          </p:grpSpPr>
          <p:pic>
            <p:nvPicPr>
              <p:cNvPr id="1026" name="Picture 2" descr="Key focus area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786" y="1500166"/>
                <a:ext cx="2276475" cy="390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y focus area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786" y="2041427"/>
                <a:ext cx="2276475" cy="3905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y focus area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786" y="2582689"/>
                <a:ext cx="2276475" cy="390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ey focus area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786" y="3123950"/>
                <a:ext cx="2276475" cy="3905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ey focus area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786" y="3665212"/>
                <a:ext cx="2276475" cy="3905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p:cNvCxnSpPr/>
            <p:nvPr/>
          </p:nvCxnSpPr>
          <p:spPr>
            <a:xfrm>
              <a:off x="1395021" y="1559301"/>
              <a:ext cx="2331058" cy="7686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6782" y="3142167"/>
              <a:ext cx="857375" cy="2246141"/>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46" name="Straight Connector 45"/>
          <p:cNvCxnSpPr/>
          <p:nvPr/>
        </p:nvCxnSpPr>
        <p:spPr bwMode="auto">
          <a:xfrm>
            <a:off x="4027132" y="2401530"/>
            <a:ext cx="0" cy="485729"/>
          </a:xfrm>
          <a:prstGeom prst="line">
            <a:avLst/>
          </a:prstGeom>
          <a:solidFill>
            <a:schemeClr val="accent1"/>
          </a:solidFill>
          <a:ln w="57150" cap="flat" cmpd="sng" algn="ctr">
            <a:solidFill>
              <a:srgbClr val="DBDA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p:nvPr/>
        </p:nvCxnSpPr>
        <p:spPr bwMode="auto">
          <a:xfrm flipH="1">
            <a:off x="4031578" y="4034717"/>
            <a:ext cx="1" cy="822325"/>
          </a:xfrm>
          <a:prstGeom prst="line">
            <a:avLst/>
          </a:prstGeom>
          <a:solidFill>
            <a:schemeClr val="accent1"/>
          </a:solidFill>
          <a:ln w="57150" cap="flat" cmpd="sng" algn="ctr">
            <a:solidFill>
              <a:srgbClr val="7A8DA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a:off x="4027132" y="5134953"/>
            <a:ext cx="0" cy="792088"/>
          </a:xfrm>
          <a:prstGeom prst="line">
            <a:avLst/>
          </a:prstGeom>
          <a:solidFill>
            <a:schemeClr val="accent1"/>
          </a:solidFill>
          <a:ln w="57150" cap="flat" cmpd="sng" algn="ctr">
            <a:solidFill>
              <a:srgbClr val="7BA96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p:nvPr/>
        </p:nvCxnSpPr>
        <p:spPr bwMode="auto">
          <a:xfrm>
            <a:off x="4027132" y="3233257"/>
            <a:ext cx="0" cy="485729"/>
          </a:xfrm>
          <a:prstGeom prst="line">
            <a:avLst/>
          </a:prstGeom>
          <a:solidFill>
            <a:schemeClr val="accent1"/>
          </a:solidFill>
          <a:ln w="57150" cap="flat" cmpd="sng" algn="ctr">
            <a:solidFill>
              <a:srgbClr val="DBDAA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22" name="TextBox 21"/>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Business Challenges and Strategy</a:t>
            </a:r>
            <a:endParaRPr lang="sv-SE" sz="1600" b="1" i="1">
              <a:solidFill>
                <a:schemeClr val="bg1"/>
              </a:solidFill>
            </a:endParaRPr>
          </a:p>
        </p:txBody>
      </p:sp>
      <p:grpSp>
        <p:nvGrpSpPr>
          <p:cNvPr id="14" name="Group 13"/>
          <p:cNvGrpSpPr/>
          <p:nvPr/>
        </p:nvGrpSpPr>
        <p:grpSpPr>
          <a:xfrm>
            <a:off x="3851910" y="1559301"/>
            <a:ext cx="5109210" cy="4678011"/>
            <a:chOff x="3851910" y="1559301"/>
            <a:chExt cx="5109210" cy="4678011"/>
          </a:xfrm>
        </p:grpSpPr>
        <p:sp>
          <p:nvSpPr>
            <p:cNvPr id="2" name="TextBox 1"/>
            <p:cNvSpPr txBox="1"/>
            <p:nvPr/>
          </p:nvSpPr>
          <p:spPr>
            <a:xfrm>
              <a:off x="3888432" y="1628800"/>
              <a:ext cx="5004048" cy="646331"/>
            </a:xfrm>
            <a:prstGeom prst="rect">
              <a:avLst/>
            </a:prstGeom>
            <a:noFill/>
          </p:spPr>
          <p:txBody>
            <a:bodyPr wrap="square" rtlCol="0">
              <a:spAutoFit/>
            </a:bodyPr>
            <a:lstStyle/>
            <a:p>
              <a:r>
                <a:rPr lang="en-US" b="1" dirty="0" smtClean="0">
                  <a:latin typeface="Calibri" pitchFamily="34" charset="0"/>
                  <a:cs typeface="Calibri" pitchFamily="34" charset="0"/>
                </a:rPr>
                <a:t>Strategic Objectives owned by the </a:t>
              </a:r>
              <a:br>
                <a:rPr lang="en-US" b="1" dirty="0" smtClean="0">
                  <a:latin typeface="Calibri" pitchFamily="34" charset="0"/>
                  <a:cs typeface="Calibri" pitchFamily="34" charset="0"/>
                </a:rPr>
              </a:br>
              <a:r>
                <a:rPr lang="en-US" b="1" dirty="0" smtClean="0">
                  <a:latin typeface="Calibri" pitchFamily="34" charset="0"/>
                  <a:cs typeface="Calibri" pitchFamily="34" charset="0"/>
                </a:rPr>
                <a:t>DVP process owner:</a:t>
              </a:r>
            </a:p>
          </p:txBody>
        </p:sp>
        <p:sp>
          <p:nvSpPr>
            <p:cNvPr id="6" name="Rounded Rectangle 5"/>
            <p:cNvSpPr/>
            <p:nvPr/>
          </p:nvSpPr>
          <p:spPr>
            <a:xfrm>
              <a:off x="3851910" y="1559301"/>
              <a:ext cx="5109210" cy="4678011"/>
            </a:xfrm>
            <a:prstGeom prst="roundRect">
              <a:avLst>
                <a:gd name="adj" fmla="val 268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custDataLst>
      <p:tags r:id="rId1"/>
    </p:custDataLst>
    <p:extLst>
      <p:ext uri="{BB962C8B-B14F-4D97-AF65-F5344CB8AC3E}">
        <p14:creationId xmlns:p14="http://schemas.microsoft.com/office/powerpoint/2010/main" val="888649589"/>
      </p:ext>
    </p:extLst>
  </p:cSld>
  <p:clrMapOvr>
    <a:masterClrMapping/>
  </p:clrMapOvr>
  <mc:AlternateContent xmlns:mc="http://schemas.openxmlformats.org/markup-compatibility/2006" xmlns:p14="http://schemas.microsoft.com/office/powerpoint/2010/main">
    <mc:Choice Requires="p14">
      <p:transition spd="slow" p14:dur="2000" advTm="98094"/>
    </mc:Choice>
    <mc:Fallback xmlns="">
      <p:transition spd="slow" advTm="980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p:cTn id="7" dur="1000" fill="hold"/>
                                        <p:tgtEl>
                                          <p:spTgt spid="1035"/>
                                        </p:tgtEl>
                                        <p:attrNameLst>
                                          <p:attrName>ppt_w</p:attrName>
                                        </p:attrNameLst>
                                      </p:cBhvr>
                                      <p:tavLst>
                                        <p:tav tm="0">
                                          <p:val>
                                            <p:fltVal val="0"/>
                                          </p:val>
                                        </p:tav>
                                        <p:tav tm="100000">
                                          <p:val>
                                            <p:strVal val="#ppt_w"/>
                                          </p:val>
                                        </p:tav>
                                      </p:tavLst>
                                    </p:anim>
                                    <p:anim calcmode="lin" valueType="num">
                                      <p:cBhvr>
                                        <p:cTn id="8" dur="1000" fill="hold"/>
                                        <p:tgtEl>
                                          <p:spTgt spid="1035"/>
                                        </p:tgtEl>
                                        <p:attrNameLst>
                                          <p:attrName>ppt_h</p:attrName>
                                        </p:attrNameLst>
                                      </p:cBhvr>
                                      <p:tavLst>
                                        <p:tav tm="0">
                                          <p:val>
                                            <p:fltVal val="0"/>
                                          </p:val>
                                        </p:tav>
                                        <p:tav tm="100000">
                                          <p:val>
                                            <p:strVal val="#ppt_h"/>
                                          </p:val>
                                        </p:tav>
                                      </p:tavLst>
                                    </p:anim>
                                    <p:anim calcmode="lin" valueType="num">
                                      <p:cBhvr>
                                        <p:cTn id="9" dur="1000" fill="hold"/>
                                        <p:tgtEl>
                                          <p:spTgt spid="1035"/>
                                        </p:tgtEl>
                                        <p:attrNameLst>
                                          <p:attrName>style.rotation</p:attrName>
                                        </p:attrNameLst>
                                      </p:cBhvr>
                                      <p:tavLst>
                                        <p:tav tm="0">
                                          <p:val>
                                            <p:fltVal val="90"/>
                                          </p:val>
                                        </p:tav>
                                        <p:tav tm="100000">
                                          <p:val>
                                            <p:fltVal val="0"/>
                                          </p:val>
                                        </p:tav>
                                      </p:tavLst>
                                    </p:anim>
                                    <p:animEffect transition="in" filter="fade">
                                      <p:cBhvr>
                                        <p:cTn id="10" dur="1000"/>
                                        <p:tgtEl>
                                          <p:spTgt spid="103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a:bodyPr>
          <a:lstStyle/>
          <a:p>
            <a:r>
              <a:rPr lang="sv-SE" sz="3200" smtClean="0">
                <a:latin typeface="Calibri" pitchFamily="34" charset="0"/>
                <a:cs typeface="Calibri" pitchFamily="34" charset="0"/>
              </a:rPr>
              <a:t>PLM – Business Challenges</a:t>
            </a:r>
            <a:endParaRPr lang="sv-SE" sz="3200">
              <a:latin typeface="Calibri" pitchFamily="34" charset="0"/>
              <a:cs typeface="Calibri" pitchFamily="34" charset="0"/>
            </a:endParaRPr>
          </a:p>
        </p:txBody>
      </p:sp>
      <p:sp>
        <p:nvSpPr>
          <p:cNvPr id="11" name="TextBox 10"/>
          <p:cNvSpPr txBox="1"/>
          <p:nvPr/>
        </p:nvSpPr>
        <p:spPr>
          <a:xfrm>
            <a:off x="114300" y="116632"/>
            <a:ext cx="4152900" cy="338554"/>
          </a:xfrm>
          <a:prstGeom prst="rect">
            <a:avLst/>
          </a:prstGeom>
          <a:noFill/>
        </p:spPr>
        <p:txBody>
          <a:bodyPr wrap="square" rtlCol="0">
            <a:spAutoFit/>
          </a:bodyPr>
          <a:lstStyle/>
          <a:p>
            <a:r>
              <a:rPr lang="sv-SE" sz="1600" b="1" smtClean="0">
                <a:solidFill>
                  <a:schemeClr val="bg1"/>
                </a:solidFill>
              </a:rPr>
              <a:t>A2 – PLM Architecture Introduction</a:t>
            </a:r>
            <a:endParaRPr lang="sv-SE" sz="1600" b="1">
              <a:solidFill>
                <a:schemeClr val="bg1"/>
              </a:solidFill>
            </a:endParaRPr>
          </a:p>
        </p:txBody>
      </p:sp>
      <p:sp>
        <p:nvSpPr>
          <p:cNvPr id="7" name="TextBox 6"/>
          <p:cNvSpPr txBox="1"/>
          <p:nvPr/>
        </p:nvSpPr>
        <p:spPr>
          <a:xfrm>
            <a:off x="5105400" y="116632"/>
            <a:ext cx="3810000" cy="338554"/>
          </a:xfrm>
          <a:prstGeom prst="rect">
            <a:avLst/>
          </a:prstGeom>
          <a:noFill/>
        </p:spPr>
        <p:txBody>
          <a:bodyPr wrap="square" rtlCol="0">
            <a:spAutoFit/>
          </a:bodyPr>
          <a:lstStyle/>
          <a:p>
            <a:r>
              <a:rPr lang="sv-SE" sz="1600" b="1" i="1" smtClean="0">
                <a:solidFill>
                  <a:schemeClr val="bg1"/>
                </a:solidFill>
              </a:rPr>
              <a:t>Business Challenges and Strategy</a:t>
            </a:r>
            <a:endParaRPr lang="sv-SE" sz="1600" b="1" i="1">
              <a:solidFill>
                <a:schemeClr val="bg1"/>
              </a:solidFill>
            </a:endParaRPr>
          </a:p>
        </p:txBody>
      </p:sp>
      <p:sp>
        <p:nvSpPr>
          <p:cNvPr id="14" name="Content Placeholder 7"/>
          <p:cNvSpPr txBox="1">
            <a:spLocks/>
          </p:cNvSpPr>
          <p:nvPr/>
        </p:nvSpPr>
        <p:spPr>
          <a:xfrm>
            <a:off x="2411760" y="1926625"/>
            <a:ext cx="4896544" cy="43132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a:buChar char="•"/>
            </a:pPr>
            <a:r>
              <a:rPr lang="en-US" sz="2000" smtClean="0">
                <a:latin typeface="Calibri" pitchFamily="34" charset="0"/>
                <a:cs typeface="Calibri" pitchFamily="34" charset="0"/>
              </a:rPr>
              <a:t>To set and interact the product definition at all maturity levels</a:t>
            </a:r>
          </a:p>
          <a:p>
            <a:pPr marL="285750" indent="-285750">
              <a:buFont typeface="Arial"/>
              <a:buChar char="•"/>
            </a:pPr>
            <a:r>
              <a:rPr lang="en-US" sz="2000" smtClean="0">
                <a:latin typeface="Calibri" pitchFamily="34" charset="0"/>
                <a:cs typeface="Calibri" pitchFamily="34" charset="0"/>
              </a:rPr>
              <a:t>To collaborate and work efficiently in and between organizational structures and networks </a:t>
            </a:r>
          </a:p>
          <a:p>
            <a:pPr marL="285750" indent="-285750">
              <a:buFont typeface="Arial"/>
              <a:buChar char="•"/>
            </a:pPr>
            <a:r>
              <a:rPr lang="en-US" sz="2000" smtClean="0">
                <a:latin typeface="Calibri" pitchFamily="34" charset="0"/>
                <a:cs typeface="Calibri" pitchFamily="34" charset="0"/>
              </a:rPr>
              <a:t>To efficiently build and adapt alliances</a:t>
            </a:r>
          </a:p>
          <a:p>
            <a:pPr marL="285750" indent="-285750">
              <a:buFont typeface="Arial"/>
              <a:buChar char="•"/>
            </a:pPr>
            <a:r>
              <a:rPr lang="en-US" sz="2000" smtClean="0">
                <a:latin typeface="Calibri" pitchFamily="34" charset="0"/>
                <a:cs typeface="Calibri" pitchFamily="34" charset="0"/>
              </a:rPr>
              <a:t>To make knowledge visible and accessible</a:t>
            </a:r>
          </a:p>
          <a:p>
            <a:pPr marL="285750" indent="-285750">
              <a:buFont typeface="Arial"/>
              <a:buChar char="•"/>
            </a:pPr>
            <a:endParaRPr lang="en-US" sz="1600" smtClean="0">
              <a:latin typeface="Calibri" pitchFamily="34" charset="0"/>
              <a:cs typeface="Calibri" pitchFamily="34" charset="0"/>
            </a:endParaRPr>
          </a:p>
          <a:p>
            <a:pPr marL="0" indent="0" algn="r">
              <a:buFont typeface="Arial" pitchFamily="34" charset="0"/>
              <a:buNone/>
              <a:tabLst>
                <a:tab pos="1168400" algn="l"/>
              </a:tabLst>
            </a:pPr>
            <a:r>
              <a:rPr lang="en-US" sz="1600" i="1" smtClean="0">
                <a:latin typeface="Calibri" pitchFamily="34" charset="0"/>
                <a:cs typeface="Calibri" pitchFamily="34" charset="0"/>
              </a:rPr>
              <a:t>Volvo Group IT Strategy 2011-2013</a:t>
            </a:r>
            <a:endParaRPr lang="en-US" sz="2000" i="1">
              <a:latin typeface="Calibri" pitchFamily="34" charset="0"/>
              <a:cs typeface="Calibri" pitchFamily="34" charset="0"/>
            </a:endParaRPr>
          </a:p>
        </p:txBody>
      </p:sp>
      <p:sp>
        <p:nvSpPr>
          <p:cNvPr id="8" name="TextBox 7"/>
          <p:cNvSpPr txBox="1"/>
          <p:nvPr/>
        </p:nvSpPr>
        <p:spPr>
          <a:xfrm>
            <a:off x="2411760" y="1557293"/>
            <a:ext cx="1224136" cy="369332"/>
          </a:xfrm>
          <a:prstGeom prst="rect">
            <a:avLst/>
          </a:prstGeom>
          <a:noFill/>
        </p:spPr>
        <p:txBody>
          <a:bodyPr wrap="square" rtlCol="0">
            <a:spAutoFit/>
          </a:bodyPr>
          <a:lstStyle/>
          <a:p>
            <a:r>
              <a:rPr lang="sv-SE" i="1" dirty="0" smtClean="0"/>
              <a:t>Examples:</a:t>
            </a:r>
            <a:endParaRPr lang="sv-SE" i="1" dirty="0"/>
          </a:p>
        </p:txBody>
      </p:sp>
    </p:spTree>
    <p:extLst>
      <p:ext uri="{BB962C8B-B14F-4D97-AF65-F5344CB8AC3E}">
        <p14:creationId xmlns:p14="http://schemas.microsoft.com/office/powerpoint/2010/main" val="220797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3.5|30.1|24|7.2|8.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ans PD SU 2012 v5">
  <a:themeElements>
    <a:clrScheme name="Volvo SU PD v1">
      <a:dk1>
        <a:srgbClr val="000000"/>
      </a:dk1>
      <a:lt1>
        <a:srgbClr val="FFFFFF"/>
      </a:lt1>
      <a:dk2>
        <a:srgbClr val="616161"/>
      </a:dk2>
      <a:lt2>
        <a:srgbClr val="9D9E9C"/>
      </a:lt2>
      <a:accent1>
        <a:srgbClr val="B1BCC8"/>
      </a:accent1>
      <a:accent2>
        <a:srgbClr val="8FA8A0"/>
      </a:accent2>
      <a:accent3>
        <a:srgbClr val="7BA96B"/>
      </a:accent3>
      <a:accent4>
        <a:srgbClr val="A95E6D"/>
      </a:accent4>
      <a:accent5>
        <a:srgbClr val="DBDAA2"/>
      </a:accent5>
      <a:accent6>
        <a:srgbClr val="CBBC96"/>
      </a:accent6>
      <a:hlink>
        <a:srgbClr val="0070C0"/>
      </a:hlink>
      <a:folHlink>
        <a:srgbClr val="0070C0"/>
      </a:folHlink>
    </a:clrScheme>
    <a:fontScheme name="Floor_VolvoI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lnDef>
  </a:objectDefaults>
  <a:extraClrSchemeLst>
    <a:extraClrScheme>
      <a:clrScheme name="Floor_VolvoIT 1">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eneric Corporate Process and IT Slide Master">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A5614CA5E17D419663BAFC31ECE549" ma:contentTypeVersion="0" ma:contentTypeDescription="Create a new document." ma:contentTypeScope="" ma:versionID="c11e0b54e9c1620200f40ff31c6dcd85">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2A7869-0704-4918-8894-44F8F56411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03D9CD1-6593-426C-94E9-F06D93A1A5AA}">
  <ds:schemaRefs>
    <ds:schemaRef ds:uri="http://schemas.microsoft.com/office/2006/metadata/properties"/>
    <ds:schemaRef ds:uri="http://purl.org/dc/elements/1.1/"/>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D4E2B44-AD2B-4623-ADB3-E6AA433BAFB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62126</TotalTime>
  <Words>5464</Words>
  <Application>Microsoft Office PowerPoint</Application>
  <PresentationFormat>On-screen Show (4:3)</PresentationFormat>
  <Paragraphs>655</Paragraphs>
  <Slides>35</Slides>
  <Notes>35</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Office Theme</vt:lpstr>
      <vt:lpstr>Hans PD SU 2012 v5</vt:lpstr>
      <vt:lpstr>Generic Corporate Process and IT Slide Master</vt:lpstr>
      <vt:lpstr>Product Lifecycle Management (PLM) Architecture Introduction</vt:lpstr>
      <vt:lpstr>PowerPoint Presentation</vt:lpstr>
      <vt:lpstr>PowerPoint Presentation</vt:lpstr>
      <vt:lpstr>Definition of PLM (from the Volvo Group IT Strategy 2011-2013)</vt:lpstr>
      <vt:lpstr>PLM – Spans across the mega processes</vt:lpstr>
      <vt:lpstr>PLM - One of four Domains in the Volvo Group IT Strategy</vt:lpstr>
      <vt:lpstr>PowerPoint Presentation</vt:lpstr>
      <vt:lpstr>Group Trucks Strategy 2013-2015 </vt:lpstr>
      <vt:lpstr>PLM – Business Challenges</vt:lpstr>
      <vt:lpstr>PowerPoint Presentation</vt:lpstr>
      <vt:lpstr>Business Requirements Drives the PLM Architecture</vt:lpstr>
      <vt:lpstr>What do we want to achieve with the target architecture for PLM?</vt:lpstr>
      <vt:lpstr>Structure of the PLM Target Architecture</vt:lpstr>
      <vt:lpstr>Volvo Group Target Architecture</vt:lpstr>
      <vt:lpstr>Volvo Group 10 Architectural Principles</vt:lpstr>
      <vt:lpstr>COTS Rules &amp; Recommendations </vt:lpstr>
      <vt:lpstr>Volvo Group Integration Platform</vt:lpstr>
      <vt:lpstr>Java/Linux – Preferred Development Track for PLM</vt:lpstr>
      <vt:lpstr>Service-Oriented, Event-Driven Architecture</vt:lpstr>
      <vt:lpstr>Service Bus</vt:lpstr>
      <vt:lpstr>Applications</vt:lpstr>
      <vt:lpstr>Service Bus Adapter</vt:lpstr>
      <vt:lpstr>Canonical Data Model </vt:lpstr>
      <vt:lpstr>Canonical Message Formats</vt:lpstr>
      <vt:lpstr>Volvo Group Canonical Message Format</vt:lpstr>
      <vt:lpstr>Canonical Message Format Based on  OMG PLM Services</vt:lpstr>
      <vt:lpstr>Publish/Subscribe Services</vt:lpstr>
      <vt:lpstr>Message Example – SyncPart Service (Volvo CMF)</vt:lpstr>
      <vt:lpstr>Request/Reply Services</vt:lpstr>
      <vt:lpstr>PowerPoint Presentation</vt:lpstr>
      <vt:lpstr>Stepwise Transition from AS-IS to TO-BE</vt:lpstr>
      <vt:lpstr>Example: Prototype Domain</vt:lpstr>
      <vt:lpstr>Example: First set of Services Implemented for KOLA</vt:lpstr>
      <vt:lpstr>Challenges Found During Service Implementation in KOLA</vt:lpstr>
      <vt:lpstr>References</vt:lpstr>
    </vt:vector>
  </TitlesOfParts>
  <Company>Volvo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hans.westman@volvo.com</dc:creator>
  <cp:lastModifiedBy>Lövdinger Per</cp:lastModifiedBy>
  <cp:revision>2457</cp:revision>
  <cp:lastPrinted>2014-03-31T06:37:40Z</cp:lastPrinted>
  <dcterms:created xsi:type="dcterms:W3CDTF">2013-10-01T06:48:28Z</dcterms:created>
  <dcterms:modified xsi:type="dcterms:W3CDTF">2016-10-26T08:07:09Z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d2f2b2c2-77df-4c4c-9d88-f5facf61bae9</vt:lpwstr>
  </property>
  <property fmtid="{D5CDD505-2E9C-101B-9397-08002B2CF9AE}" pid="3" name="ContentTypeId">
    <vt:lpwstr>0x01010028A5614CA5E17D419663BAFC31ECE549</vt:lpwstr>
  </property>
</Properties>
</file>